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6"/>
  </p:notesMasterIdLst>
  <p:sldIdLst>
    <p:sldId id="256" r:id="rId2"/>
    <p:sldId id="262" r:id="rId3"/>
    <p:sldId id="257" r:id="rId4"/>
    <p:sldId id="272" r:id="rId5"/>
    <p:sldId id="258" r:id="rId6"/>
    <p:sldId id="259" r:id="rId7"/>
    <p:sldId id="268" r:id="rId8"/>
    <p:sldId id="261" r:id="rId9"/>
    <p:sldId id="264" r:id="rId10"/>
    <p:sldId id="263" r:id="rId11"/>
    <p:sldId id="266" r:id="rId12"/>
    <p:sldId id="265" r:id="rId13"/>
    <p:sldId id="270" r:id="rId14"/>
    <p:sldId id="271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7B6D9AF-2DB2-44DA-BC5D-A22D93BD1D28}" v="91" dt="2021-08-02T14:17:18.1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053" y="4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imayatul ittihadiyah" userId="6b76314baf86e8b2" providerId="LiveId" clId="{E7B6D9AF-2DB2-44DA-BC5D-A22D93BD1D28}"/>
    <pc:docChg chg="undo custSel mod modSld">
      <pc:chgData name="himayatul ittihadiyah" userId="6b76314baf86e8b2" providerId="LiveId" clId="{E7B6D9AF-2DB2-44DA-BC5D-A22D93BD1D28}" dt="2021-08-02T15:21:34.058" v="245" actId="255"/>
      <pc:docMkLst>
        <pc:docMk/>
      </pc:docMkLst>
      <pc:sldChg chg="modSp mod">
        <pc:chgData name="himayatul ittihadiyah" userId="6b76314baf86e8b2" providerId="LiveId" clId="{E7B6D9AF-2DB2-44DA-BC5D-A22D93BD1D28}" dt="2021-08-02T15:21:34.058" v="245" actId="255"/>
        <pc:sldMkLst>
          <pc:docMk/>
          <pc:sldMk cId="2232963164" sldId="256"/>
        </pc:sldMkLst>
        <pc:spChg chg="mod">
          <ac:chgData name="himayatul ittihadiyah" userId="6b76314baf86e8b2" providerId="LiveId" clId="{E7B6D9AF-2DB2-44DA-BC5D-A22D93BD1D28}" dt="2021-08-02T15:21:34.058" v="245" actId="255"/>
          <ac:spMkLst>
            <pc:docMk/>
            <pc:sldMk cId="2232963164" sldId="256"/>
            <ac:spMk id="3" creationId="{00000000-0000-0000-0000-000000000000}"/>
          </ac:spMkLst>
        </pc:spChg>
      </pc:sldChg>
      <pc:sldChg chg="addSp delSp modSp mod">
        <pc:chgData name="himayatul ittihadiyah" userId="6b76314baf86e8b2" providerId="LiveId" clId="{E7B6D9AF-2DB2-44DA-BC5D-A22D93BD1D28}" dt="2021-08-01T13:29:28.443" v="99"/>
        <pc:sldMkLst>
          <pc:docMk/>
          <pc:sldMk cId="2771126074" sldId="257"/>
        </pc:sldMkLst>
        <pc:spChg chg="mod">
          <ac:chgData name="himayatul ittihadiyah" userId="6b76314baf86e8b2" providerId="LiveId" clId="{E7B6D9AF-2DB2-44DA-BC5D-A22D93BD1D28}" dt="2021-08-01T13:28:35.243" v="98" actId="26606"/>
          <ac:spMkLst>
            <pc:docMk/>
            <pc:sldMk cId="2771126074" sldId="257"/>
            <ac:spMk id="2" creationId="{00000000-0000-0000-0000-000000000000}"/>
          </ac:spMkLst>
        </pc:spChg>
        <pc:spChg chg="add del">
          <ac:chgData name="himayatul ittihadiyah" userId="6b76314baf86e8b2" providerId="LiveId" clId="{E7B6D9AF-2DB2-44DA-BC5D-A22D93BD1D28}" dt="2021-08-01T13:28:35.243" v="98" actId="26606"/>
          <ac:spMkLst>
            <pc:docMk/>
            <pc:sldMk cId="2771126074" sldId="257"/>
            <ac:spMk id="24" creationId="{5118BA95-03E7-41B7-B442-0AF8C0A7FF68}"/>
          </ac:spMkLst>
        </pc:spChg>
        <pc:spChg chg="add del">
          <ac:chgData name="himayatul ittihadiyah" userId="6b76314baf86e8b2" providerId="LiveId" clId="{E7B6D9AF-2DB2-44DA-BC5D-A22D93BD1D28}" dt="2021-08-01T13:28:35.243" v="98" actId="26606"/>
          <ac:spMkLst>
            <pc:docMk/>
            <pc:sldMk cId="2771126074" sldId="257"/>
            <ac:spMk id="26" creationId="{059D8741-EAD6-41B1-A882-70D70FC35821}"/>
          </ac:spMkLst>
        </pc:spChg>
        <pc:spChg chg="add del">
          <ac:chgData name="himayatul ittihadiyah" userId="6b76314baf86e8b2" providerId="LiveId" clId="{E7B6D9AF-2DB2-44DA-BC5D-A22D93BD1D28}" dt="2021-08-01T13:28:35.243" v="98" actId="26606"/>
          <ac:spMkLst>
            <pc:docMk/>
            <pc:sldMk cId="2771126074" sldId="257"/>
            <ac:spMk id="28" creationId="{45444F36-3103-4D11-A25F-C054D4606DA4}"/>
          </ac:spMkLst>
        </pc:spChg>
        <pc:spChg chg="add del">
          <ac:chgData name="himayatul ittihadiyah" userId="6b76314baf86e8b2" providerId="LiveId" clId="{E7B6D9AF-2DB2-44DA-BC5D-A22D93BD1D28}" dt="2021-08-01T13:28:35.243" v="98" actId="26606"/>
          <ac:spMkLst>
            <pc:docMk/>
            <pc:sldMk cId="2771126074" sldId="257"/>
            <ac:spMk id="30" creationId="{AD9B3EAD-A2B3-42C4-927C-3455E3E69EE6}"/>
          </ac:spMkLst>
        </pc:spChg>
        <pc:spChg chg="add del">
          <ac:chgData name="himayatul ittihadiyah" userId="6b76314baf86e8b2" providerId="LiveId" clId="{E7B6D9AF-2DB2-44DA-BC5D-A22D93BD1D28}" dt="2021-08-01T13:27:18.650" v="91" actId="26606"/>
          <ac:spMkLst>
            <pc:docMk/>
            <pc:sldMk cId="2771126074" sldId="257"/>
            <ac:spMk id="35" creationId="{BCFFB95F-D901-4937-8084-8A7BAA84FAFB}"/>
          </ac:spMkLst>
        </pc:spChg>
        <pc:spChg chg="add del">
          <ac:chgData name="himayatul ittihadiyah" userId="6b76314baf86e8b2" providerId="LiveId" clId="{E7B6D9AF-2DB2-44DA-BC5D-A22D93BD1D28}" dt="2021-08-01T13:28:01.729" v="93" actId="26606"/>
          <ac:spMkLst>
            <pc:docMk/>
            <pc:sldMk cId="2771126074" sldId="257"/>
            <ac:spMk id="41" creationId="{3FD711E9-7F79-40A9-8D9E-4AE293C154A5}"/>
          </ac:spMkLst>
        </pc:spChg>
        <pc:spChg chg="add del">
          <ac:chgData name="himayatul ittihadiyah" userId="6b76314baf86e8b2" providerId="LiveId" clId="{E7B6D9AF-2DB2-44DA-BC5D-A22D93BD1D28}" dt="2021-08-01T13:28:23.306" v="95" actId="26606"/>
          <ac:spMkLst>
            <pc:docMk/>
            <pc:sldMk cId="2771126074" sldId="257"/>
            <ac:spMk id="43" creationId="{BCFFB95F-D901-4937-8084-8A7BAA84FAFB}"/>
          </ac:spMkLst>
        </pc:spChg>
        <pc:spChg chg="add del">
          <ac:chgData name="himayatul ittihadiyah" userId="6b76314baf86e8b2" providerId="LiveId" clId="{E7B6D9AF-2DB2-44DA-BC5D-A22D93BD1D28}" dt="2021-08-01T13:28:35.195" v="97" actId="26606"/>
          <ac:spMkLst>
            <pc:docMk/>
            <pc:sldMk cId="2771126074" sldId="257"/>
            <ac:spMk id="46" creationId="{7F436110-A18F-4051-A35C-BC7FA676BE66}"/>
          </ac:spMkLst>
        </pc:spChg>
        <pc:spChg chg="add">
          <ac:chgData name="himayatul ittihadiyah" userId="6b76314baf86e8b2" providerId="LiveId" clId="{E7B6D9AF-2DB2-44DA-BC5D-A22D93BD1D28}" dt="2021-08-01T13:28:35.243" v="98" actId="26606"/>
          <ac:spMkLst>
            <pc:docMk/>
            <pc:sldMk cId="2771126074" sldId="257"/>
            <ac:spMk id="48" creationId="{3FD711E9-7F79-40A9-8D9E-4AE293C154A5}"/>
          </ac:spMkLst>
        </pc:spChg>
        <pc:grpChg chg="add del">
          <ac:chgData name="himayatul ittihadiyah" userId="6b76314baf86e8b2" providerId="LiveId" clId="{E7B6D9AF-2DB2-44DA-BC5D-A22D93BD1D28}" dt="2021-08-01T13:27:18.650" v="91" actId="26606"/>
          <ac:grpSpMkLst>
            <pc:docMk/>
            <pc:sldMk cId="2771126074" sldId="257"/>
            <ac:grpSpMk id="37" creationId="{60F473BD-3FD3-4548-A8F5-11D3C9CB88BC}"/>
          </ac:grpSpMkLst>
        </pc:grpChg>
        <pc:grpChg chg="add del">
          <ac:chgData name="himayatul ittihadiyah" userId="6b76314baf86e8b2" providerId="LiveId" clId="{E7B6D9AF-2DB2-44DA-BC5D-A22D93BD1D28}" dt="2021-08-01T13:28:23.306" v="95" actId="26606"/>
          <ac:grpSpMkLst>
            <pc:docMk/>
            <pc:sldMk cId="2771126074" sldId="257"/>
            <ac:grpSpMk id="44" creationId="{60F473BD-3FD3-4548-A8F5-11D3C9CB88BC}"/>
          </ac:grpSpMkLst>
        </pc:grpChg>
        <pc:graphicFrameChg chg="mod modGraphic">
          <ac:chgData name="himayatul ittihadiyah" userId="6b76314baf86e8b2" providerId="LiveId" clId="{E7B6D9AF-2DB2-44DA-BC5D-A22D93BD1D28}" dt="2021-08-01T13:29:28.443" v="99"/>
          <ac:graphicFrameMkLst>
            <pc:docMk/>
            <pc:sldMk cId="2771126074" sldId="257"/>
            <ac:graphicFrameMk id="20" creationId="{1C605E30-76DB-43EC-A48E-5C6E9A56E151}"/>
          </ac:graphicFrameMkLst>
        </pc:graphicFrameChg>
      </pc:sldChg>
      <pc:sldChg chg="modSp">
        <pc:chgData name="himayatul ittihadiyah" userId="6b76314baf86e8b2" providerId="LiveId" clId="{E7B6D9AF-2DB2-44DA-BC5D-A22D93BD1D28}" dt="2021-08-01T09:59:00.496" v="14" actId="20577"/>
        <pc:sldMkLst>
          <pc:docMk/>
          <pc:sldMk cId="2983044362" sldId="261"/>
        </pc:sldMkLst>
        <pc:graphicFrameChg chg="mod">
          <ac:chgData name="himayatul ittihadiyah" userId="6b76314baf86e8b2" providerId="LiveId" clId="{E7B6D9AF-2DB2-44DA-BC5D-A22D93BD1D28}" dt="2021-08-01T09:59:00.496" v="14" actId="20577"/>
          <ac:graphicFrameMkLst>
            <pc:docMk/>
            <pc:sldMk cId="2983044362" sldId="261"/>
            <ac:graphicFrameMk id="16" creationId="{B0C8CC4F-5F8E-4739-B8E4-D5CDB74D6DA8}"/>
          </ac:graphicFrameMkLst>
        </pc:graphicFrameChg>
      </pc:sldChg>
      <pc:sldChg chg="addSp delSp modSp mod">
        <pc:chgData name="himayatul ittihadiyah" userId="6b76314baf86e8b2" providerId="LiveId" clId="{E7B6D9AF-2DB2-44DA-BC5D-A22D93BD1D28}" dt="2021-08-01T13:25:41.276" v="89" actId="26606"/>
        <pc:sldMkLst>
          <pc:docMk/>
          <pc:sldMk cId="1138391201" sldId="262"/>
        </pc:sldMkLst>
        <pc:spChg chg="mod">
          <ac:chgData name="himayatul ittihadiyah" userId="6b76314baf86e8b2" providerId="LiveId" clId="{E7B6D9AF-2DB2-44DA-BC5D-A22D93BD1D28}" dt="2021-08-01T13:25:41.276" v="89" actId="26606"/>
          <ac:spMkLst>
            <pc:docMk/>
            <pc:sldMk cId="1138391201" sldId="262"/>
            <ac:spMk id="2" creationId="{00000000-0000-0000-0000-000000000000}"/>
          </ac:spMkLst>
        </pc:spChg>
        <pc:spChg chg="del">
          <ac:chgData name="himayatul ittihadiyah" userId="6b76314baf86e8b2" providerId="LiveId" clId="{E7B6D9AF-2DB2-44DA-BC5D-A22D93BD1D28}" dt="2021-08-01T13:25:41.276" v="89" actId="26606"/>
          <ac:spMkLst>
            <pc:docMk/>
            <pc:sldMk cId="1138391201" sldId="262"/>
            <ac:spMk id="9" creationId="{5118BA95-03E7-41B7-B442-0AF8C0A7FF68}"/>
          </ac:spMkLst>
        </pc:spChg>
        <pc:spChg chg="del">
          <ac:chgData name="himayatul ittihadiyah" userId="6b76314baf86e8b2" providerId="LiveId" clId="{E7B6D9AF-2DB2-44DA-BC5D-A22D93BD1D28}" dt="2021-08-01T13:25:41.276" v="89" actId="26606"/>
          <ac:spMkLst>
            <pc:docMk/>
            <pc:sldMk cId="1138391201" sldId="262"/>
            <ac:spMk id="11" creationId="{059D8741-EAD6-41B1-A882-70D70FC35821}"/>
          </ac:spMkLst>
        </pc:spChg>
        <pc:spChg chg="del">
          <ac:chgData name="himayatul ittihadiyah" userId="6b76314baf86e8b2" providerId="LiveId" clId="{E7B6D9AF-2DB2-44DA-BC5D-A22D93BD1D28}" dt="2021-08-01T13:25:41.276" v="89" actId="26606"/>
          <ac:spMkLst>
            <pc:docMk/>
            <pc:sldMk cId="1138391201" sldId="262"/>
            <ac:spMk id="13" creationId="{45444F36-3103-4D11-A25F-C054D4606DA4}"/>
          </ac:spMkLst>
        </pc:spChg>
        <pc:spChg chg="del">
          <ac:chgData name="himayatul ittihadiyah" userId="6b76314baf86e8b2" providerId="LiveId" clId="{E7B6D9AF-2DB2-44DA-BC5D-A22D93BD1D28}" dt="2021-08-01T13:25:41.276" v="89" actId="26606"/>
          <ac:spMkLst>
            <pc:docMk/>
            <pc:sldMk cId="1138391201" sldId="262"/>
            <ac:spMk id="15" creationId="{AD9B3EAD-A2B3-42C4-927C-3455E3E69EE6}"/>
          </ac:spMkLst>
        </pc:spChg>
        <pc:spChg chg="add">
          <ac:chgData name="himayatul ittihadiyah" userId="6b76314baf86e8b2" providerId="LiveId" clId="{E7B6D9AF-2DB2-44DA-BC5D-A22D93BD1D28}" dt="2021-08-01T13:25:41.276" v="89" actId="26606"/>
          <ac:spMkLst>
            <pc:docMk/>
            <pc:sldMk cId="1138391201" sldId="262"/>
            <ac:spMk id="20" creationId="{3FD711E9-7F79-40A9-8D9E-4AE293C154A5}"/>
          </ac:spMkLst>
        </pc:spChg>
        <pc:graphicFrameChg chg="mod modGraphic">
          <ac:chgData name="himayatul ittihadiyah" userId="6b76314baf86e8b2" providerId="LiveId" clId="{E7B6D9AF-2DB2-44DA-BC5D-A22D93BD1D28}" dt="2021-08-01T13:25:41.276" v="89" actId="26606"/>
          <ac:graphicFrameMkLst>
            <pc:docMk/>
            <pc:sldMk cId="1138391201" sldId="262"/>
            <ac:graphicFrameMk id="5" creationId="{F70B6644-4B62-42E7-B3D8-F82D3C4796BC}"/>
          </ac:graphicFrameMkLst>
        </pc:graphicFrameChg>
      </pc:sldChg>
      <pc:sldChg chg="modSp mod">
        <pc:chgData name="himayatul ittihadiyah" userId="6b76314baf86e8b2" providerId="LiveId" clId="{E7B6D9AF-2DB2-44DA-BC5D-A22D93BD1D28}" dt="2021-08-01T10:06:50.028" v="86"/>
        <pc:sldMkLst>
          <pc:docMk/>
          <pc:sldMk cId="3936784868" sldId="263"/>
        </pc:sldMkLst>
        <pc:graphicFrameChg chg="mod">
          <ac:chgData name="himayatul ittihadiyah" userId="6b76314baf86e8b2" providerId="LiveId" clId="{E7B6D9AF-2DB2-44DA-BC5D-A22D93BD1D28}" dt="2021-08-01T10:06:50.028" v="86"/>
          <ac:graphicFrameMkLst>
            <pc:docMk/>
            <pc:sldMk cId="3936784868" sldId="263"/>
            <ac:graphicFrameMk id="16" creationId="{7E1822A2-3934-48A7-95DE-2D361F7DA502}"/>
          </ac:graphicFrameMkLst>
        </pc:graphicFrameChg>
      </pc:sldChg>
      <pc:sldChg chg="modSp">
        <pc:chgData name="himayatul ittihadiyah" userId="6b76314baf86e8b2" providerId="LiveId" clId="{E7B6D9AF-2DB2-44DA-BC5D-A22D93BD1D28}" dt="2021-08-01T10:00:35.987" v="23" actId="20577"/>
        <pc:sldMkLst>
          <pc:docMk/>
          <pc:sldMk cId="4223477986" sldId="264"/>
        </pc:sldMkLst>
        <pc:graphicFrameChg chg="mod">
          <ac:chgData name="himayatul ittihadiyah" userId="6b76314baf86e8b2" providerId="LiveId" clId="{E7B6D9AF-2DB2-44DA-BC5D-A22D93BD1D28}" dt="2021-08-01T10:00:35.987" v="23" actId="20577"/>
          <ac:graphicFrameMkLst>
            <pc:docMk/>
            <pc:sldMk cId="4223477986" sldId="264"/>
            <ac:graphicFrameMk id="27" creationId="{25BD25F2-B0AA-4981-9545-DA62E9C7B583}"/>
          </ac:graphicFrameMkLst>
        </pc:graphicFrameChg>
      </pc:sldChg>
    </pc:docChg>
  </pc:docChgLst>
  <pc:docChgLst>
    <pc:chgData name="himayatul" userId="6b76314baf86e8b2" providerId="LiveId" clId="{E7B6D9AF-2DB2-44DA-BC5D-A22D93BD1D28}"/>
    <pc:docChg chg="modSld">
      <pc:chgData name="himayatul" userId="6b76314baf86e8b2" providerId="LiveId" clId="{E7B6D9AF-2DB2-44DA-BC5D-A22D93BD1D28}" dt="2021-08-02T15:03:49.284" v="44" actId="20577"/>
      <pc:docMkLst>
        <pc:docMk/>
      </pc:docMkLst>
      <pc:sldChg chg="modSp">
        <pc:chgData name="himayatul" userId="6b76314baf86e8b2" providerId="LiveId" clId="{E7B6D9AF-2DB2-44DA-BC5D-A22D93BD1D28}" dt="2021-08-02T14:58:17.771" v="18" actId="20577"/>
        <pc:sldMkLst>
          <pc:docMk/>
          <pc:sldMk cId="2246735029" sldId="259"/>
        </pc:sldMkLst>
        <pc:graphicFrameChg chg="mod">
          <ac:chgData name="himayatul" userId="6b76314baf86e8b2" providerId="LiveId" clId="{E7B6D9AF-2DB2-44DA-BC5D-A22D93BD1D28}" dt="2021-08-02T14:58:17.771" v="18" actId="20577"/>
          <ac:graphicFrameMkLst>
            <pc:docMk/>
            <pc:sldMk cId="2246735029" sldId="259"/>
            <ac:graphicFrameMk id="32" creationId="{60032059-174C-4B52-B2E6-1B48AB5FA71C}"/>
          </ac:graphicFrameMkLst>
        </pc:graphicFrameChg>
      </pc:sldChg>
      <pc:sldChg chg="modSp">
        <pc:chgData name="himayatul" userId="6b76314baf86e8b2" providerId="LiveId" clId="{E7B6D9AF-2DB2-44DA-BC5D-A22D93BD1D28}" dt="2021-08-02T15:03:49.284" v="44" actId="20577"/>
        <pc:sldMkLst>
          <pc:docMk/>
          <pc:sldMk cId="4223477986" sldId="264"/>
        </pc:sldMkLst>
        <pc:graphicFrameChg chg="mod">
          <ac:chgData name="himayatul" userId="6b76314baf86e8b2" providerId="LiveId" clId="{E7B6D9AF-2DB2-44DA-BC5D-A22D93BD1D28}" dt="2021-08-02T15:03:49.284" v="44" actId="20577"/>
          <ac:graphicFrameMkLst>
            <pc:docMk/>
            <pc:sldMk cId="4223477986" sldId="264"/>
            <ac:graphicFrameMk id="27" creationId="{25BD25F2-B0AA-4981-9545-DA62E9C7B583}"/>
          </ac:graphicFrameMkLst>
        </pc:graphicFrameChg>
      </pc:sldChg>
    </pc:docChg>
  </pc:docChgLst>
  <pc:docChgLst>
    <pc:chgData name="Lenovo Yoga" userId="456ea77215c0a79b" providerId="LiveId" clId="{CF878DC0-0E33-4B82-B4F6-42FA8261DFF7}"/>
    <pc:docChg chg="undo custSel mod modSld">
      <pc:chgData name="Lenovo Yoga" userId="456ea77215c0a79b" providerId="LiveId" clId="{CF878DC0-0E33-4B82-B4F6-42FA8261DFF7}" dt="2021-07-29T00:08:22.808" v="166" actId="26606"/>
      <pc:docMkLst>
        <pc:docMk/>
      </pc:docMkLst>
      <pc:sldChg chg="modSp mod">
        <pc:chgData name="Lenovo Yoga" userId="456ea77215c0a79b" providerId="LiveId" clId="{CF878DC0-0E33-4B82-B4F6-42FA8261DFF7}" dt="2021-07-28T22:12:56.564" v="66" actId="255"/>
        <pc:sldMkLst>
          <pc:docMk/>
          <pc:sldMk cId="2232963164" sldId="256"/>
        </pc:sldMkLst>
        <pc:spChg chg="mod">
          <ac:chgData name="Lenovo Yoga" userId="456ea77215c0a79b" providerId="LiveId" clId="{CF878DC0-0E33-4B82-B4F6-42FA8261DFF7}" dt="2021-07-28T22:12:56.564" v="66" actId="255"/>
          <ac:spMkLst>
            <pc:docMk/>
            <pc:sldMk cId="2232963164" sldId="256"/>
            <ac:spMk id="3" creationId="{00000000-0000-0000-0000-000000000000}"/>
          </ac:spMkLst>
        </pc:spChg>
      </pc:sldChg>
      <pc:sldChg chg="addSp delSp modSp mod setBg">
        <pc:chgData name="Lenovo Yoga" userId="456ea77215c0a79b" providerId="LiveId" clId="{CF878DC0-0E33-4B82-B4F6-42FA8261DFF7}" dt="2021-07-28T22:25:51.335" v="67" actId="26606"/>
        <pc:sldMkLst>
          <pc:docMk/>
          <pc:sldMk cId="2246735029" sldId="259"/>
        </pc:sldMkLst>
        <pc:spChg chg="mod">
          <ac:chgData name="Lenovo Yoga" userId="456ea77215c0a79b" providerId="LiveId" clId="{CF878DC0-0E33-4B82-B4F6-42FA8261DFF7}" dt="2021-07-28T22:25:51.335" v="67" actId="26606"/>
          <ac:spMkLst>
            <pc:docMk/>
            <pc:sldMk cId="2246735029" sldId="259"/>
            <ac:spMk id="2" creationId="{00000000-0000-0000-0000-000000000000}"/>
          </ac:spMkLst>
        </pc:spChg>
        <pc:spChg chg="del">
          <ac:chgData name="Lenovo Yoga" userId="456ea77215c0a79b" providerId="LiveId" clId="{CF878DC0-0E33-4B82-B4F6-42FA8261DFF7}" dt="2021-07-28T22:25:51.335" v="67" actId="26606"/>
          <ac:spMkLst>
            <pc:docMk/>
            <pc:sldMk cId="2246735029" sldId="259"/>
            <ac:spMk id="3" creationId="{00000000-0000-0000-0000-000000000000}"/>
          </ac:spMkLst>
        </pc:spChg>
        <pc:spChg chg="del">
          <ac:chgData name="Lenovo Yoga" userId="456ea77215c0a79b" providerId="LiveId" clId="{CF878DC0-0E33-4B82-B4F6-42FA8261DFF7}" dt="2021-07-28T22:25:51.335" v="67" actId="26606"/>
          <ac:spMkLst>
            <pc:docMk/>
            <pc:sldMk cId="2246735029" sldId="259"/>
            <ac:spMk id="24" creationId="{9D2AEDCB-3859-4EAD-AA65-4BDD2802A791}"/>
          </ac:spMkLst>
        </pc:spChg>
        <pc:spChg chg="del">
          <ac:chgData name="Lenovo Yoga" userId="456ea77215c0a79b" providerId="LiveId" clId="{CF878DC0-0E33-4B82-B4F6-42FA8261DFF7}" dt="2021-07-28T22:25:51.335" v="67" actId="26606"/>
          <ac:spMkLst>
            <pc:docMk/>
            <pc:sldMk cId="2246735029" sldId="259"/>
            <ac:spMk id="26" creationId="{0B2AA709-28A2-4289-A11E-FD3AA53F0BF9}"/>
          </ac:spMkLst>
        </pc:spChg>
        <pc:spChg chg="del">
          <ac:chgData name="Lenovo Yoga" userId="456ea77215c0a79b" providerId="LiveId" clId="{CF878DC0-0E33-4B82-B4F6-42FA8261DFF7}" dt="2021-07-28T22:25:51.335" v="67" actId="26606"/>
          <ac:spMkLst>
            <pc:docMk/>
            <pc:sldMk cId="2246735029" sldId="259"/>
            <ac:spMk id="28" creationId="{1608D5D4-689C-423B-9974-4733A30A4814}"/>
          </ac:spMkLst>
        </pc:spChg>
        <pc:spChg chg="del">
          <ac:chgData name="Lenovo Yoga" userId="456ea77215c0a79b" providerId="LiveId" clId="{CF878DC0-0E33-4B82-B4F6-42FA8261DFF7}" dt="2021-07-28T22:25:51.335" v="67" actId="26606"/>
          <ac:spMkLst>
            <pc:docMk/>
            <pc:sldMk cId="2246735029" sldId="259"/>
            <ac:spMk id="30" creationId="{4A8673E8-250A-46DB-9A53-00144B5ABB03}"/>
          </ac:spMkLst>
        </pc:spChg>
        <pc:spChg chg="add">
          <ac:chgData name="Lenovo Yoga" userId="456ea77215c0a79b" providerId="LiveId" clId="{CF878DC0-0E33-4B82-B4F6-42FA8261DFF7}" dt="2021-07-28T22:25:51.335" v="67" actId="26606"/>
          <ac:spMkLst>
            <pc:docMk/>
            <pc:sldMk cId="2246735029" sldId="259"/>
            <ac:spMk id="36" creationId="{5118BA95-03E7-41B7-B442-0AF8C0A7FF68}"/>
          </ac:spMkLst>
        </pc:spChg>
        <pc:spChg chg="add">
          <ac:chgData name="Lenovo Yoga" userId="456ea77215c0a79b" providerId="LiveId" clId="{CF878DC0-0E33-4B82-B4F6-42FA8261DFF7}" dt="2021-07-28T22:25:51.335" v="67" actId="26606"/>
          <ac:spMkLst>
            <pc:docMk/>
            <pc:sldMk cId="2246735029" sldId="259"/>
            <ac:spMk id="38" creationId="{059D8741-EAD6-41B1-A882-70D70FC35821}"/>
          </ac:spMkLst>
        </pc:spChg>
        <pc:spChg chg="add">
          <ac:chgData name="Lenovo Yoga" userId="456ea77215c0a79b" providerId="LiveId" clId="{CF878DC0-0E33-4B82-B4F6-42FA8261DFF7}" dt="2021-07-28T22:25:51.335" v="67" actId="26606"/>
          <ac:spMkLst>
            <pc:docMk/>
            <pc:sldMk cId="2246735029" sldId="259"/>
            <ac:spMk id="40" creationId="{45444F36-3103-4D11-A25F-C054D4606DA4}"/>
          </ac:spMkLst>
        </pc:spChg>
        <pc:spChg chg="add">
          <ac:chgData name="Lenovo Yoga" userId="456ea77215c0a79b" providerId="LiveId" clId="{CF878DC0-0E33-4B82-B4F6-42FA8261DFF7}" dt="2021-07-28T22:25:51.335" v="67" actId="26606"/>
          <ac:spMkLst>
            <pc:docMk/>
            <pc:sldMk cId="2246735029" sldId="259"/>
            <ac:spMk id="42" creationId="{AD9B3EAD-A2B3-42C4-927C-3455E3E69EE6}"/>
          </ac:spMkLst>
        </pc:spChg>
        <pc:graphicFrameChg chg="add">
          <ac:chgData name="Lenovo Yoga" userId="456ea77215c0a79b" providerId="LiveId" clId="{CF878DC0-0E33-4B82-B4F6-42FA8261DFF7}" dt="2021-07-28T22:25:51.335" v="67" actId="26606"/>
          <ac:graphicFrameMkLst>
            <pc:docMk/>
            <pc:sldMk cId="2246735029" sldId="259"/>
            <ac:graphicFrameMk id="32" creationId="{60032059-174C-4B52-B2E6-1B48AB5FA71C}"/>
          </ac:graphicFrameMkLst>
        </pc:graphicFrameChg>
      </pc:sldChg>
      <pc:sldChg chg="addSp delSp modSp mod setBg">
        <pc:chgData name="Lenovo Yoga" userId="456ea77215c0a79b" providerId="LiveId" clId="{CF878DC0-0E33-4B82-B4F6-42FA8261DFF7}" dt="2021-07-29T00:05:03.081" v="131" actId="20577"/>
        <pc:sldMkLst>
          <pc:docMk/>
          <pc:sldMk cId="2983044362" sldId="261"/>
        </pc:sldMkLst>
        <pc:spChg chg="mod">
          <ac:chgData name="Lenovo Yoga" userId="456ea77215c0a79b" providerId="LiveId" clId="{CF878DC0-0E33-4B82-B4F6-42FA8261DFF7}" dt="2021-07-29T00:03:10.856" v="106" actId="20577"/>
          <ac:spMkLst>
            <pc:docMk/>
            <pc:sldMk cId="2983044362" sldId="261"/>
            <ac:spMk id="2" creationId="{00000000-0000-0000-0000-000000000000}"/>
          </ac:spMkLst>
        </pc:spChg>
        <pc:spChg chg="del">
          <ac:chgData name="Lenovo Yoga" userId="456ea77215c0a79b" providerId="LiveId" clId="{CF878DC0-0E33-4B82-B4F6-42FA8261DFF7}" dt="2021-07-28T22:29:26.337" v="68" actId="26606"/>
          <ac:spMkLst>
            <pc:docMk/>
            <pc:sldMk cId="2983044362" sldId="261"/>
            <ac:spMk id="3" creationId="{00000000-0000-0000-0000-000000000000}"/>
          </ac:spMkLst>
        </pc:spChg>
        <pc:spChg chg="del">
          <ac:chgData name="Lenovo Yoga" userId="456ea77215c0a79b" providerId="LiveId" clId="{CF878DC0-0E33-4B82-B4F6-42FA8261DFF7}" dt="2021-07-28T22:29:26.337" v="68" actId="26606"/>
          <ac:spMkLst>
            <pc:docMk/>
            <pc:sldMk cId="2983044362" sldId="261"/>
            <ac:spMk id="8" creationId="{9D2AEDCB-3859-4EAD-AA65-4BDD2802A791}"/>
          </ac:spMkLst>
        </pc:spChg>
        <pc:spChg chg="del">
          <ac:chgData name="Lenovo Yoga" userId="456ea77215c0a79b" providerId="LiveId" clId="{CF878DC0-0E33-4B82-B4F6-42FA8261DFF7}" dt="2021-07-28T22:29:26.337" v="68" actId="26606"/>
          <ac:spMkLst>
            <pc:docMk/>
            <pc:sldMk cId="2983044362" sldId="261"/>
            <ac:spMk id="10" creationId="{0B2AA709-28A2-4289-A11E-FD3AA53F0BF9}"/>
          </ac:spMkLst>
        </pc:spChg>
        <pc:spChg chg="del">
          <ac:chgData name="Lenovo Yoga" userId="456ea77215c0a79b" providerId="LiveId" clId="{CF878DC0-0E33-4B82-B4F6-42FA8261DFF7}" dt="2021-07-28T22:29:26.337" v="68" actId="26606"/>
          <ac:spMkLst>
            <pc:docMk/>
            <pc:sldMk cId="2983044362" sldId="261"/>
            <ac:spMk id="12" creationId="{1608D5D4-689C-423B-9974-4733A30A4814}"/>
          </ac:spMkLst>
        </pc:spChg>
        <pc:spChg chg="del">
          <ac:chgData name="Lenovo Yoga" userId="456ea77215c0a79b" providerId="LiveId" clId="{CF878DC0-0E33-4B82-B4F6-42FA8261DFF7}" dt="2021-07-28T22:29:26.337" v="68" actId="26606"/>
          <ac:spMkLst>
            <pc:docMk/>
            <pc:sldMk cId="2983044362" sldId="261"/>
            <ac:spMk id="14" creationId="{4A8673E8-250A-46DB-9A53-00144B5ABB03}"/>
          </ac:spMkLst>
        </pc:spChg>
        <pc:spChg chg="add">
          <ac:chgData name="Lenovo Yoga" userId="456ea77215c0a79b" providerId="LiveId" clId="{CF878DC0-0E33-4B82-B4F6-42FA8261DFF7}" dt="2021-07-28T22:29:26.337" v="68" actId="26606"/>
          <ac:spMkLst>
            <pc:docMk/>
            <pc:sldMk cId="2983044362" sldId="261"/>
            <ac:spMk id="20" creationId="{5118BA95-03E7-41B7-B442-0AF8C0A7FF68}"/>
          </ac:spMkLst>
        </pc:spChg>
        <pc:spChg chg="add">
          <ac:chgData name="Lenovo Yoga" userId="456ea77215c0a79b" providerId="LiveId" clId="{CF878DC0-0E33-4B82-B4F6-42FA8261DFF7}" dt="2021-07-28T22:29:26.337" v="68" actId="26606"/>
          <ac:spMkLst>
            <pc:docMk/>
            <pc:sldMk cId="2983044362" sldId="261"/>
            <ac:spMk id="22" creationId="{059D8741-EAD6-41B1-A882-70D70FC35821}"/>
          </ac:spMkLst>
        </pc:spChg>
        <pc:spChg chg="add">
          <ac:chgData name="Lenovo Yoga" userId="456ea77215c0a79b" providerId="LiveId" clId="{CF878DC0-0E33-4B82-B4F6-42FA8261DFF7}" dt="2021-07-28T22:29:26.337" v="68" actId="26606"/>
          <ac:spMkLst>
            <pc:docMk/>
            <pc:sldMk cId="2983044362" sldId="261"/>
            <ac:spMk id="24" creationId="{45444F36-3103-4D11-A25F-C054D4606DA4}"/>
          </ac:spMkLst>
        </pc:spChg>
        <pc:spChg chg="add">
          <ac:chgData name="Lenovo Yoga" userId="456ea77215c0a79b" providerId="LiveId" clId="{CF878DC0-0E33-4B82-B4F6-42FA8261DFF7}" dt="2021-07-28T22:29:26.337" v="68" actId="26606"/>
          <ac:spMkLst>
            <pc:docMk/>
            <pc:sldMk cId="2983044362" sldId="261"/>
            <ac:spMk id="26" creationId="{AD9B3EAD-A2B3-42C4-927C-3455E3E69EE6}"/>
          </ac:spMkLst>
        </pc:spChg>
        <pc:graphicFrameChg chg="add mod">
          <ac:chgData name="Lenovo Yoga" userId="456ea77215c0a79b" providerId="LiveId" clId="{CF878DC0-0E33-4B82-B4F6-42FA8261DFF7}" dt="2021-07-29T00:05:03.081" v="131" actId="20577"/>
          <ac:graphicFrameMkLst>
            <pc:docMk/>
            <pc:sldMk cId="2983044362" sldId="261"/>
            <ac:graphicFrameMk id="16" creationId="{B0C8CC4F-5F8E-4739-B8E4-D5CDB74D6DA8}"/>
          </ac:graphicFrameMkLst>
        </pc:graphicFrameChg>
      </pc:sldChg>
      <pc:sldChg chg="modSp mod">
        <pc:chgData name="Lenovo Yoga" userId="456ea77215c0a79b" providerId="LiveId" clId="{CF878DC0-0E33-4B82-B4F6-42FA8261DFF7}" dt="2021-07-29T00:03:25.898" v="118" actId="20577"/>
        <pc:sldMkLst>
          <pc:docMk/>
          <pc:sldMk cId="3936784868" sldId="263"/>
        </pc:sldMkLst>
        <pc:spChg chg="mod">
          <ac:chgData name="Lenovo Yoga" userId="456ea77215c0a79b" providerId="LiveId" clId="{CF878DC0-0E33-4B82-B4F6-42FA8261DFF7}" dt="2021-07-29T00:03:25.898" v="118" actId="20577"/>
          <ac:spMkLst>
            <pc:docMk/>
            <pc:sldMk cId="3936784868" sldId="263"/>
            <ac:spMk id="2" creationId="{00000000-0000-0000-0000-000000000000}"/>
          </ac:spMkLst>
        </pc:spChg>
      </pc:sldChg>
      <pc:sldChg chg="addSp delSp modSp mod setBg">
        <pc:chgData name="Lenovo Yoga" userId="456ea77215c0a79b" providerId="LiveId" clId="{CF878DC0-0E33-4B82-B4F6-42FA8261DFF7}" dt="2021-07-29T00:06:51.745" v="160" actId="20577"/>
        <pc:sldMkLst>
          <pc:docMk/>
          <pc:sldMk cId="4223477986" sldId="264"/>
        </pc:sldMkLst>
        <pc:spChg chg="mod">
          <ac:chgData name="Lenovo Yoga" userId="456ea77215c0a79b" providerId="LiveId" clId="{CF878DC0-0E33-4B82-B4F6-42FA8261DFF7}" dt="2021-07-29T00:06:51.745" v="160" actId="20577"/>
          <ac:spMkLst>
            <pc:docMk/>
            <pc:sldMk cId="4223477986" sldId="264"/>
            <ac:spMk id="2" creationId="{00000000-0000-0000-0000-000000000000}"/>
          </ac:spMkLst>
        </pc:spChg>
        <pc:spChg chg="del mod">
          <ac:chgData name="Lenovo Yoga" userId="456ea77215c0a79b" providerId="LiveId" clId="{CF878DC0-0E33-4B82-B4F6-42FA8261DFF7}" dt="2021-07-29T00:05:36.227" v="132" actId="26606"/>
          <ac:spMkLst>
            <pc:docMk/>
            <pc:sldMk cId="4223477986" sldId="264"/>
            <ac:spMk id="3" creationId="{00000000-0000-0000-0000-000000000000}"/>
          </ac:spMkLst>
        </pc:spChg>
        <pc:spChg chg="del">
          <ac:chgData name="Lenovo Yoga" userId="456ea77215c0a79b" providerId="LiveId" clId="{CF878DC0-0E33-4B82-B4F6-42FA8261DFF7}" dt="2021-07-28T22:30:36.932" v="70" actId="26606"/>
          <ac:spMkLst>
            <pc:docMk/>
            <pc:sldMk cId="4223477986" sldId="264"/>
            <ac:spMk id="8" creationId="{9D2AEDCB-3859-4EAD-AA65-4BDD2802A791}"/>
          </ac:spMkLst>
        </pc:spChg>
        <pc:spChg chg="del">
          <ac:chgData name="Lenovo Yoga" userId="456ea77215c0a79b" providerId="LiveId" clId="{CF878DC0-0E33-4B82-B4F6-42FA8261DFF7}" dt="2021-07-28T22:30:36.932" v="70" actId="26606"/>
          <ac:spMkLst>
            <pc:docMk/>
            <pc:sldMk cId="4223477986" sldId="264"/>
            <ac:spMk id="10" creationId="{0B2AA709-28A2-4289-A11E-FD3AA53F0BF9}"/>
          </ac:spMkLst>
        </pc:spChg>
        <pc:spChg chg="del">
          <ac:chgData name="Lenovo Yoga" userId="456ea77215c0a79b" providerId="LiveId" clId="{CF878DC0-0E33-4B82-B4F6-42FA8261DFF7}" dt="2021-07-28T22:30:36.932" v="70" actId="26606"/>
          <ac:spMkLst>
            <pc:docMk/>
            <pc:sldMk cId="4223477986" sldId="264"/>
            <ac:spMk id="12" creationId="{1608D5D4-689C-423B-9974-4733A30A4814}"/>
          </ac:spMkLst>
        </pc:spChg>
        <pc:spChg chg="del">
          <ac:chgData name="Lenovo Yoga" userId="456ea77215c0a79b" providerId="LiveId" clId="{CF878DC0-0E33-4B82-B4F6-42FA8261DFF7}" dt="2021-07-28T22:30:36.932" v="70" actId="26606"/>
          <ac:spMkLst>
            <pc:docMk/>
            <pc:sldMk cId="4223477986" sldId="264"/>
            <ac:spMk id="14" creationId="{4A8673E8-250A-46DB-9A53-00144B5ABB03}"/>
          </ac:spMkLst>
        </pc:spChg>
        <pc:spChg chg="add">
          <ac:chgData name="Lenovo Yoga" userId="456ea77215c0a79b" providerId="LiveId" clId="{CF878DC0-0E33-4B82-B4F6-42FA8261DFF7}" dt="2021-07-28T22:30:36.932" v="70" actId="26606"/>
          <ac:spMkLst>
            <pc:docMk/>
            <pc:sldMk cId="4223477986" sldId="264"/>
            <ac:spMk id="19" creationId="{5118BA95-03E7-41B7-B442-0AF8C0A7FF68}"/>
          </ac:spMkLst>
        </pc:spChg>
        <pc:spChg chg="add">
          <ac:chgData name="Lenovo Yoga" userId="456ea77215c0a79b" providerId="LiveId" clId="{CF878DC0-0E33-4B82-B4F6-42FA8261DFF7}" dt="2021-07-28T22:30:36.932" v="70" actId="26606"/>
          <ac:spMkLst>
            <pc:docMk/>
            <pc:sldMk cId="4223477986" sldId="264"/>
            <ac:spMk id="25" creationId="{AD9B3EAD-A2B3-42C4-927C-3455E3E69EE6}"/>
          </ac:spMkLst>
        </pc:spChg>
        <pc:grpChg chg="add">
          <ac:chgData name="Lenovo Yoga" userId="456ea77215c0a79b" providerId="LiveId" clId="{CF878DC0-0E33-4B82-B4F6-42FA8261DFF7}" dt="2021-07-28T22:30:36.932" v="70" actId="26606"/>
          <ac:grpSpMkLst>
            <pc:docMk/>
            <pc:sldMk cId="4223477986" sldId="264"/>
            <ac:grpSpMk id="21" creationId="{E799C3D5-7D55-4046-808C-F290F456D6EF}"/>
          </ac:grpSpMkLst>
        </pc:grpChg>
        <pc:graphicFrameChg chg="add">
          <ac:chgData name="Lenovo Yoga" userId="456ea77215c0a79b" providerId="LiveId" clId="{CF878DC0-0E33-4B82-B4F6-42FA8261DFF7}" dt="2021-07-29T00:05:36.227" v="132" actId="26606"/>
          <ac:graphicFrameMkLst>
            <pc:docMk/>
            <pc:sldMk cId="4223477986" sldId="264"/>
            <ac:graphicFrameMk id="27" creationId="{25BD25F2-B0AA-4981-9545-DA62E9C7B583}"/>
          </ac:graphicFrameMkLst>
        </pc:graphicFrameChg>
      </pc:sldChg>
      <pc:sldChg chg="addSp delSp modSp mod setBg">
        <pc:chgData name="Lenovo Yoga" userId="456ea77215c0a79b" providerId="LiveId" clId="{CF878DC0-0E33-4B82-B4F6-42FA8261DFF7}" dt="2021-07-28T22:30:13.589" v="69" actId="26606"/>
        <pc:sldMkLst>
          <pc:docMk/>
          <pc:sldMk cId="2364214989" sldId="268"/>
        </pc:sldMkLst>
        <pc:spChg chg="mod">
          <ac:chgData name="Lenovo Yoga" userId="456ea77215c0a79b" providerId="LiveId" clId="{CF878DC0-0E33-4B82-B4F6-42FA8261DFF7}" dt="2021-07-28T22:30:13.589" v="69" actId="26606"/>
          <ac:spMkLst>
            <pc:docMk/>
            <pc:sldMk cId="2364214989" sldId="268"/>
            <ac:spMk id="2" creationId="{00000000-0000-0000-0000-000000000000}"/>
          </ac:spMkLst>
        </pc:spChg>
        <pc:spChg chg="mod">
          <ac:chgData name="Lenovo Yoga" userId="456ea77215c0a79b" providerId="LiveId" clId="{CF878DC0-0E33-4B82-B4F6-42FA8261DFF7}" dt="2021-07-28T22:30:13.589" v="69" actId="26606"/>
          <ac:spMkLst>
            <pc:docMk/>
            <pc:sldMk cId="2364214989" sldId="268"/>
            <ac:spMk id="3" creationId="{00000000-0000-0000-0000-000000000000}"/>
          </ac:spMkLst>
        </pc:spChg>
        <pc:spChg chg="del">
          <ac:chgData name="Lenovo Yoga" userId="456ea77215c0a79b" providerId="LiveId" clId="{CF878DC0-0E33-4B82-B4F6-42FA8261DFF7}" dt="2021-07-28T22:30:13.589" v="69" actId="26606"/>
          <ac:spMkLst>
            <pc:docMk/>
            <pc:sldMk cId="2364214989" sldId="268"/>
            <ac:spMk id="8" creationId="{9D2AEDCB-3859-4EAD-AA65-4BDD2802A791}"/>
          </ac:spMkLst>
        </pc:spChg>
        <pc:spChg chg="del">
          <ac:chgData name="Lenovo Yoga" userId="456ea77215c0a79b" providerId="LiveId" clId="{CF878DC0-0E33-4B82-B4F6-42FA8261DFF7}" dt="2021-07-28T22:30:13.589" v="69" actId="26606"/>
          <ac:spMkLst>
            <pc:docMk/>
            <pc:sldMk cId="2364214989" sldId="268"/>
            <ac:spMk id="10" creationId="{0B2AA709-28A2-4289-A11E-FD3AA53F0BF9}"/>
          </ac:spMkLst>
        </pc:spChg>
        <pc:spChg chg="del">
          <ac:chgData name="Lenovo Yoga" userId="456ea77215c0a79b" providerId="LiveId" clId="{CF878DC0-0E33-4B82-B4F6-42FA8261DFF7}" dt="2021-07-28T22:30:13.589" v="69" actId="26606"/>
          <ac:spMkLst>
            <pc:docMk/>
            <pc:sldMk cId="2364214989" sldId="268"/>
            <ac:spMk id="12" creationId="{1608D5D4-689C-423B-9974-4733A30A4814}"/>
          </ac:spMkLst>
        </pc:spChg>
        <pc:spChg chg="del">
          <ac:chgData name="Lenovo Yoga" userId="456ea77215c0a79b" providerId="LiveId" clId="{CF878DC0-0E33-4B82-B4F6-42FA8261DFF7}" dt="2021-07-28T22:30:13.589" v="69" actId="26606"/>
          <ac:spMkLst>
            <pc:docMk/>
            <pc:sldMk cId="2364214989" sldId="268"/>
            <ac:spMk id="14" creationId="{4A8673E8-250A-46DB-9A53-00144B5ABB03}"/>
          </ac:spMkLst>
        </pc:spChg>
        <pc:spChg chg="add">
          <ac:chgData name="Lenovo Yoga" userId="456ea77215c0a79b" providerId="LiveId" clId="{CF878DC0-0E33-4B82-B4F6-42FA8261DFF7}" dt="2021-07-28T22:30:13.589" v="69" actId="26606"/>
          <ac:spMkLst>
            <pc:docMk/>
            <pc:sldMk cId="2364214989" sldId="268"/>
            <ac:spMk id="19" creationId="{5118BA95-03E7-41B7-B442-0AF8C0A7FF68}"/>
          </ac:spMkLst>
        </pc:spChg>
        <pc:spChg chg="add">
          <ac:chgData name="Lenovo Yoga" userId="456ea77215c0a79b" providerId="LiveId" clId="{CF878DC0-0E33-4B82-B4F6-42FA8261DFF7}" dt="2021-07-28T22:30:13.589" v="69" actId="26606"/>
          <ac:spMkLst>
            <pc:docMk/>
            <pc:sldMk cId="2364214989" sldId="268"/>
            <ac:spMk id="25" creationId="{AD9B3EAD-A2B3-42C4-927C-3455E3E69EE6}"/>
          </ac:spMkLst>
        </pc:spChg>
        <pc:grpChg chg="add">
          <ac:chgData name="Lenovo Yoga" userId="456ea77215c0a79b" providerId="LiveId" clId="{CF878DC0-0E33-4B82-B4F6-42FA8261DFF7}" dt="2021-07-28T22:30:13.589" v="69" actId="26606"/>
          <ac:grpSpMkLst>
            <pc:docMk/>
            <pc:sldMk cId="2364214989" sldId="268"/>
            <ac:grpSpMk id="21" creationId="{E799C3D5-7D55-4046-808C-F290F456D6EF}"/>
          </ac:grpSpMkLst>
        </pc:grpChg>
      </pc:sldChg>
      <pc:sldChg chg="addSp delSp modSp mod">
        <pc:chgData name="Lenovo Yoga" userId="456ea77215c0a79b" providerId="LiveId" clId="{CF878DC0-0E33-4B82-B4F6-42FA8261DFF7}" dt="2021-07-29T00:08:22.808" v="166" actId="26606"/>
        <pc:sldMkLst>
          <pc:docMk/>
          <pc:sldMk cId="2765047325" sldId="270"/>
        </pc:sldMkLst>
        <pc:spChg chg="mod">
          <ac:chgData name="Lenovo Yoga" userId="456ea77215c0a79b" providerId="LiveId" clId="{CF878DC0-0E33-4B82-B4F6-42FA8261DFF7}" dt="2021-07-29T00:08:22.808" v="166" actId="26606"/>
          <ac:spMkLst>
            <pc:docMk/>
            <pc:sldMk cId="2765047325" sldId="270"/>
            <ac:spMk id="2" creationId="{00000000-0000-0000-0000-000000000000}"/>
          </ac:spMkLst>
        </pc:spChg>
        <pc:spChg chg="add del">
          <ac:chgData name="Lenovo Yoga" userId="456ea77215c0a79b" providerId="LiveId" clId="{CF878DC0-0E33-4B82-B4F6-42FA8261DFF7}" dt="2021-07-29T00:08:22.808" v="166" actId="26606"/>
          <ac:spMkLst>
            <pc:docMk/>
            <pc:sldMk cId="2765047325" sldId="270"/>
            <ac:spMk id="74" creationId="{7049A7D3-684C-4C59-A4B6-7B308A6AD34D}"/>
          </ac:spMkLst>
        </pc:spChg>
        <pc:spChg chg="add del">
          <ac:chgData name="Lenovo Yoga" userId="456ea77215c0a79b" providerId="LiveId" clId="{CF878DC0-0E33-4B82-B4F6-42FA8261DFF7}" dt="2021-07-29T00:08:22.808" v="166" actId="26606"/>
          <ac:spMkLst>
            <pc:docMk/>
            <pc:sldMk cId="2765047325" sldId="270"/>
            <ac:spMk id="76" creationId="{D7B1087B-C592-40E7-B532-60B453A2FE6A}"/>
          </ac:spMkLst>
        </pc:spChg>
        <pc:spChg chg="add del">
          <ac:chgData name="Lenovo Yoga" userId="456ea77215c0a79b" providerId="LiveId" clId="{CF878DC0-0E33-4B82-B4F6-42FA8261DFF7}" dt="2021-07-29T00:08:22.808" v="166" actId="26606"/>
          <ac:spMkLst>
            <pc:docMk/>
            <pc:sldMk cId="2765047325" sldId="270"/>
            <ac:spMk id="78" creationId="{14AE7447-E8F8-4A0F-9E3D-94842BFF886E}"/>
          </ac:spMkLst>
        </pc:spChg>
        <pc:spChg chg="add del">
          <ac:chgData name="Lenovo Yoga" userId="456ea77215c0a79b" providerId="LiveId" clId="{CF878DC0-0E33-4B82-B4F6-42FA8261DFF7}" dt="2021-07-29T00:08:22.808" v="166" actId="26606"/>
          <ac:spMkLst>
            <pc:docMk/>
            <pc:sldMk cId="2765047325" sldId="270"/>
            <ac:spMk id="84" creationId="{E8035907-EB9C-4E11-8A9B-D25B0AD8D749}"/>
          </ac:spMkLst>
        </pc:spChg>
        <pc:spChg chg="add del">
          <ac:chgData name="Lenovo Yoga" userId="456ea77215c0a79b" providerId="LiveId" clId="{CF878DC0-0E33-4B82-B4F6-42FA8261DFF7}" dt="2021-07-29T00:08:22.808" v="166" actId="26606"/>
          <ac:spMkLst>
            <pc:docMk/>
            <pc:sldMk cId="2765047325" sldId="270"/>
            <ac:spMk id="86" creationId="{1F4852F6-7518-4984-BD06-9DCC65609260}"/>
          </ac:spMkLst>
        </pc:spChg>
        <pc:spChg chg="add del">
          <ac:chgData name="Lenovo Yoga" userId="456ea77215c0a79b" providerId="LiveId" clId="{CF878DC0-0E33-4B82-B4F6-42FA8261DFF7}" dt="2021-07-29T00:08:22.808" v="166" actId="26606"/>
          <ac:spMkLst>
            <pc:docMk/>
            <pc:sldMk cId="2765047325" sldId="270"/>
            <ac:spMk id="88" creationId="{D9C69FA7-0958-4ED9-A0DF-E87A0C137BF5}"/>
          </ac:spMkLst>
        </pc:spChg>
        <pc:spChg chg="add del">
          <ac:chgData name="Lenovo Yoga" userId="456ea77215c0a79b" providerId="LiveId" clId="{CF878DC0-0E33-4B82-B4F6-42FA8261DFF7}" dt="2021-07-29T00:08:07.075" v="163" actId="26606"/>
          <ac:spMkLst>
            <pc:docMk/>
            <pc:sldMk cId="2765047325" sldId="270"/>
            <ac:spMk id="93" creationId="{7049A7D3-684C-4C59-A4B6-7B308A6AD34D}"/>
          </ac:spMkLst>
        </pc:spChg>
        <pc:spChg chg="add del">
          <ac:chgData name="Lenovo Yoga" userId="456ea77215c0a79b" providerId="LiveId" clId="{CF878DC0-0E33-4B82-B4F6-42FA8261DFF7}" dt="2021-07-29T00:08:07.075" v="163" actId="26606"/>
          <ac:spMkLst>
            <pc:docMk/>
            <pc:sldMk cId="2765047325" sldId="270"/>
            <ac:spMk id="95" creationId="{D7B1087B-C592-40E7-B532-60B453A2FE6A}"/>
          </ac:spMkLst>
        </pc:spChg>
        <pc:spChg chg="add del">
          <ac:chgData name="Lenovo Yoga" userId="456ea77215c0a79b" providerId="LiveId" clId="{CF878DC0-0E33-4B82-B4F6-42FA8261DFF7}" dt="2021-07-29T00:08:07.075" v="163" actId="26606"/>
          <ac:spMkLst>
            <pc:docMk/>
            <pc:sldMk cId="2765047325" sldId="270"/>
            <ac:spMk id="97" creationId="{14AE7447-E8F8-4A0F-9E3D-94842BFF886E}"/>
          </ac:spMkLst>
        </pc:spChg>
        <pc:spChg chg="add del">
          <ac:chgData name="Lenovo Yoga" userId="456ea77215c0a79b" providerId="LiveId" clId="{CF878DC0-0E33-4B82-B4F6-42FA8261DFF7}" dt="2021-07-29T00:08:07.075" v="163" actId="26606"/>
          <ac:spMkLst>
            <pc:docMk/>
            <pc:sldMk cId="2765047325" sldId="270"/>
            <ac:spMk id="103" creationId="{0680B5D0-24EC-465A-A0E6-C4DF951E0043}"/>
          </ac:spMkLst>
        </pc:spChg>
        <pc:spChg chg="add del">
          <ac:chgData name="Lenovo Yoga" userId="456ea77215c0a79b" providerId="LiveId" clId="{CF878DC0-0E33-4B82-B4F6-42FA8261DFF7}" dt="2021-07-29T00:08:07.075" v="163" actId="26606"/>
          <ac:spMkLst>
            <pc:docMk/>
            <pc:sldMk cId="2765047325" sldId="270"/>
            <ac:spMk id="105" creationId="{30BF1B50-A83E-4ED6-A2AA-C943C1F89F85}"/>
          </ac:spMkLst>
        </pc:spChg>
        <pc:spChg chg="add del">
          <ac:chgData name="Lenovo Yoga" userId="456ea77215c0a79b" providerId="LiveId" clId="{CF878DC0-0E33-4B82-B4F6-42FA8261DFF7}" dt="2021-07-29T00:08:07.075" v="163" actId="26606"/>
          <ac:spMkLst>
            <pc:docMk/>
            <pc:sldMk cId="2765047325" sldId="270"/>
            <ac:spMk id="107" creationId="{1F31E8B2-210B-4B90-83BB-3B180732EF38}"/>
          </ac:spMkLst>
        </pc:spChg>
        <pc:spChg chg="add del">
          <ac:chgData name="Lenovo Yoga" userId="456ea77215c0a79b" providerId="LiveId" clId="{CF878DC0-0E33-4B82-B4F6-42FA8261DFF7}" dt="2021-07-29T00:08:07.075" v="163" actId="26606"/>
          <ac:spMkLst>
            <pc:docMk/>
            <pc:sldMk cId="2765047325" sldId="270"/>
            <ac:spMk id="109" creationId="{6B387409-2B98-40F8-A65F-EF7CF989512F}"/>
          </ac:spMkLst>
        </pc:spChg>
        <pc:spChg chg="add del">
          <ac:chgData name="Lenovo Yoga" userId="456ea77215c0a79b" providerId="LiveId" clId="{CF878DC0-0E33-4B82-B4F6-42FA8261DFF7}" dt="2021-07-29T00:08:22.684" v="165" actId="26606"/>
          <ac:spMkLst>
            <pc:docMk/>
            <pc:sldMk cId="2765047325" sldId="270"/>
            <ac:spMk id="115" creationId="{7049A7D3-684C-4C59-A4B6-7B308A6AD34D}"/>
          </ac:spMkLst>
        </pc:spChg>
        <pc:spChg chg="add del">
          <ac:chgData name="Lenovo Yoga" userId="456ea77215c0a79b" providerId="LiveId" clId="{CF878DC0-0E33-4B82-B4F6-42FA8261DFF7}" dt="2021-07-29T00:08:22.684" v="165" actId="26606"/>
          <ac:spMkLst>
            <pc:docMk/>
            <pc:sldMk cId="2765047325" sldId="270"/>
            <ac:spMk id="116" creationId="{D7B1087B-C592-40E7-B532-60B453A2FE6A}"/>
          </ac:spMkLst>
        </pc:spChg>
        <pc:spChg chg="add del">
          <ac:chgData name="Lenovo Yoga" userId="456ea77215c0a79b" providerId="LiveId" clId="{CF878DC0-0E33-4B82-B4F6-42FA8261DFF7}" dt="2021-07-29T00:08:22.684" v="165" actId="26606"/>
          <ac:spMkLst>
            <pc:docMk/>
            <pc:sldMk cId="2765047325" sldId="270"/>
            <ac:spMk id="117" creationId="{14AE7447-E8F8-4A0F-9E3D-94842BFF886E}"/>
          </ac:spMkLst>
        </pc:spChg>
        <pc:spChg chg="add del">
          <ac:chgData name="Lenovo Yoga" userId="456ea77215c0a79b" providerId="LiveId" clId="{CF878DC0-0E33-4B82-B4F6-42FA8261DFF7}" dt="2021-07-29T00:08:22.684" v="165" actId="26606"/>
          <ac:spMkLst>
            <pc:docMk/>
            <pc:sldMk cId="2765047325" sldId="270"/>
            <ac:spMk id="121" creationId="{EDF3BDB2-0586-430E-811A-74BAFDEE663D}"/>
          </ac:spMkLst>
        </pc:spChg>
        <pc:spChg chg="add del">
          <ac:chgData name="Lenovo Yoga" userId="456ea77215c0a79b" providerId="LiveId" clId="{CF878DC0-0E33-4B82-B4F6-42FA8261DFF7}" dt="2021-07-29T00:08:22.684" v="165" actId="26606"/>
          <ac:spMkLst>
            <pc:docMk/>
            <pc:sldMk cId="2765047325" sldId="270"/>
            <ac:spMk id="122" creationId="{821E305B-0351-4E03-8C1B-F23D3A346E81}"/>
          </ac:spMkLst>
        </pc:spChg>
        <pc:spChg chg="add del">
          <ac:chgData name="Lenovo Yoga" userId="456ea77215c0a79b" providerId="LiveId" clId="{CF878DC0-0E33-4B82-B4F6-42FA8261DFF7}" dt="2021-07-29T00:08:22.684" v="165" actId="26606"/>
          <ac:spMkLst>
            <pc:docMk/>
            <pc:sldMk cId="2765047325" sldId="270"/>
            <ac:spMk id="123" creationId="{3C848660-F9C2-4F86-A218-6AE0FB4CCC5E}"/>
          </ac:spMkLst>
        </pc:spChg>
        <pc:spChg chg="add del">
          <ac:chgData name="Lenovo Yoga" userId="456ea77215c0a79b" providerId="LiveId" clId="{CF878DC0-0E33-4B82-B4F6-42FA8261DFF7}" dt="2021-07-29T00:08:22.684" v="165" actId="26606"/>
          <ac:spMkLst>
            <pc:docMk/>
            <pc:sldMk cId="2765047325" sldId="270"/>
            <ac:spMk id="124" creationId="{5CABD882-B7CE-4433-B509-99205DB70549}"/>
          </ac:spMkLst>
        </pc:spChg>
        <pc:spChg chg="add">
          <ac:chgData name="Lenovo Yoga" userId="456ea77215c0a79b" providerId="LiveId" clId="{CF878DC0-0E33-4B82-B4F6-42FA8261DFF7}" dt="2021-07-29T00:08:22.808" v="166" actId="26606"/>
          <ac:spMkLst>
            <pc:docMk/>
            <pc:sldMk cId="2765047325" sldId="270"/>
            <ac:spMk id="129" creationId="{7049A7D3-684C-4C59-A4B6-7B308A6AD34D}"/>
          </ac:spMkLst>
        </pc:spChg>
        <pc:spChg chg="add">
          <ac:chgData name="Lenovo Yoga" userId="456ea77215c0a79b" providerId="LiveId" clId="{CF878DC0-0E33-4B82-B4F6-42FA8261DFF7}" dt="2021-07-29T00:08:22.808" v="166" actId="26606"/>
          <ac:spMkLst>
            <pc:docMk/>
            <pc:sldMk cId="2765047325" sldId="270"/>
            <ac:spMk id="130" creationId="{D7B1087B-C592-40E7-B532-60B453A2FE6A}"/>
          </ac:spMkLst>
        </pc:spChg>
        <pc:spChg chg="add">
          <ac:chgData name="Lenovo Yoga" userId="456ea77215c0a79b" providerId="LiveId" clId="{CF878DC0-0E33-4B82-B4F6-42FA8261DFF7}" dt="2021-07-29T00:08:22.808" v="166" actId="26606"/>
          <ac:spMkLst>
            <pc:docMk/>
            <pc:sldMk cId="2765047325" sldId="270"/>
            <ac:spMk id="131" creationId="{14AE7447-E8F8-4A0F-9E3D-94842BFF886E}"/>
          </ac:spMkLst>
        </pc:spChg>
        <pc:spChg chg="add">
          <ac:chgData name="Lenovo Yoga" userId="456ea77215c0a79b" providerId="LiveId" clId="{CF878DC0-0E33-4B82-B4F6-42FA8261DFF7}" dt="2021-07-29T00:08:22.808" v="166" actId="26606"/>
          <ac:spMkLst>
            <pc:docMk/>
            <pc:sldMk cId="2765047325" sldId="270"/>
            <ac:spMk id="133" creationId="{2A0E4E09-FC02-4ADC-951A-3FFA90B6FE39}"/>
          </ac:spMkLst>
        </pc:spChg>
        <pc:spChg chg="add">
          <ac:chgData name="Lenovo Yoga" userId="456ea77215c0a79b" providerId="LiveId" clId="{CF878DC0-0E33-4B82-B4F6-42FA8261DFF7}" dt="2021-07-29T00:08:22.808" v="166" actId="26606"/>
          <ac:spMkLst>
            <pc:docMk/>
            <pc:sldMk cId="2765047325" sldId="270"/>
            <ac:spMk id="134" creationId="{14A1598B-1957-47CF-AAF4-F7A36DA0E7CB}"/>
          </ac:spMkLst>
        </pc:spChg>
        <pc:grpChg chg="add del">
          <ac:chgData name="Lenovo Yoga" userId="456ea77215c0a79b" providerId="LiveId" clId="{CF878DC0-0E33-4B82-B4F6-42FA8261DFF7}" dt="2021-07-29T00:08:22.808" v="166" actId="26606"/>
          <ac:grpSpMkLst>
            <pc:docMk/>
            <pc:sldMk cId="2765047325" sldId="270"/>
            <ac:grpSpMk id="80" creationId="{85981F80-69EE-4E2B-82A8-47FDFD7720AC}"/>
          </ac:grpSpMkLst>
        </pc:grpChg>
        <pc:grpChg chg="add del">
          <ac:chgData name="Lenovo Yoga" userId="456ea77215c0a79b" providerId="LiveId" clId="{CF878DC0-0E33-4B82-B4F6-42FA8261DFF7}" dt="2021-07-29T00:08:07.075" v="163" actId="26606"/>
          <ac:grpSpMkLst>
            <pc:docMk/>
            <pc:sldMk cId="2765047325" sldId="270"/>
            <ac:grpSpMk id="99" creationId="{85981F80-69EE-4E2B-82A8-47FDFD7720AC}"/>
          </ac:grpSpMkLst>
        </pc:grpChg>
        <pc:grpChg chg="add del">
          <ac:chgData name="Lenovo Yoga" userId="456ea77215c0a79b" providerId="LiveId" clId="{CF878DC0-0E33-4B82-B4F6-42FA8261DFF7}" dt="2021-07-29T00:08:07.075" v="163" actId="26606"/>
          <ac:grpSpMkLst>
            <pc:docMk/>
            <pc:sldMk cId="2765047325" sldId="270"/>
            <ac:grpSpMk id="111" creationId="{C9E5F284-A588-4AE7-A36D-1C93E4FD0241}"/>
          </ac:grpSpMkLst>
        </pc:grpChg>
        <pc:grpChg chg="add del">
          <ac:chgData name="Lenovo Yoga" userId="456ea77215c0a79b" providerId="LiveId" clId="{CF878DC0-0E33-4B82-B4F6-42FA8261DFF7}" dt="2021-07-29T00:08:22.684" v="165" actId="26606"/>
          <ac:grpSpMkLst>
            <pc:docMk/>
            <pc:sldMk cId="2765047325" sldId="270"/>
            <ac:grpSpMk id="118" creationId="{85981F80-69EE-4E2B-82A8-47FDFD7720AC}"/>
          </ac:grpSpMkLst>
        </pc:grpChg>
        <pc:grpChg chg="add del">
          <ac:chgData name="Lenovo Yoga" userId="456ea77215c0a79b" providerId="LiveId" clId="{CF878DC0-0E33-4B82-B4F6-42FA8261DFF7}" dt="2021-07-29T00:08:22.684" v="165" actId="26606"/>
          <ac:grpSpMkLst>
            <pc:docMk/>
            <pc:sldMk cId="2765047325" sldId="270"/>
            <ac:grpSpMk id="125" creationId="{49F6A645-6137-4F43-8E88-D91CC337D5B7}"/>
          </ac:grpSpMkLst>
        </pc:grpChg>
        <pc:grpChg chg="add">
          <ac:chgData name="Lenovo Yoga" userId="456ea77215c0a79b" providerId="LiveId" clId="{CF878DC0-0E33-4B82-B4F6-42FA8261DFF7}" dt="2021-07-29T00:08:22.808" v="166" actId="26606"/>
          <ac:grpSpMkLst>
            <pc:docMk/>
            <pc:sldMk cId="2765047325" sldId="270"/>
            <ac:grpSpMk id="132" creationId="{85981F80-69EE-4E2B-82A8-47FDFD7720AC}"/>
          </ac:grpSpMkLst>
        </pc:grpChg>
        <pc:picChg chg="mod">
          <ac:chgData name="Lenovo Yoga" userId="456ea77215c0a79b" providerId="LiveId" clId="{CF878DC0-0E33-4B82-B4F6-42FA8261DFF7}" dt="2021-07-29T00:08:22.808" v="166" actId="26606"/>
          <ac:picMkLst>
            <pc:docMk/>
            <pc:sldMk cId="2765047325" sldId="270"/>
            <ac:picMk id="46" creationId="{750B664D-C359-4AD1-9F13-F9941D55F060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2D320F-2CC4-4B31-AD64-302BAE339096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D6477186-992E-46A8-8641-6FA5372CCAF7}">
      <dgm:prSet/>
      <dgm:spPr/>
      <dgm:t>
        <a:bodyPr/>
        <a:lstStyle/>
        <a:p>
          <a:r>
            <a:rPr lang="en-US"/>
            <a:t>Apa itu era normal baru ?</a:t>
          </a:r>
        </a:p>
      </dgm:t>
    </dgm:pt>
    <dgm:pt modelId="{248B26BA-3026-4970-9F98-611EFF3D8F15}" type="parTrans" cxnId="{6132334A-C7F1-4EA1-AD14-E920D5736131}">
      <dgm:prSet/>
      <dgm:spPr/>
      <dgm:t>
        <a:bodyPr/>
        <a:lstStyle/>
        <a:p>
          <a:endParaRPr lang="en-US"/>
        </a:p>
      </dgm:t>
    </dgm:pt>
    <dgm:pt modelId="{7C4D8E9A-87B2-4D84-99E7-B78BEFEC679F}" type="sibTrans" cxnId="{6132334A-C7F1-4EA1-AD14-E920D5736131}">
      <dgm:prSet/>
      <dgm:spPr/>
      <dgm:t>
        <a:bodyPr/>
        <a:lstStyle/>
        <a:p>
          <a:endParaRPr lang="en-US"/>
        </a:p>
      </dgm:t>
    </dgm:pt>
    <dgm:pt modelId="{15713E95-5364-47A0-8D1E-F95EE0C4AF8A}">
      <dgm:prSet/>
      <dgm:spPr/>
      <dgm:t>
        <a:bodyPr/>
        <a:lstStyle/>
        <a:p>
          <a:r>
            <a:rPr lang="en-US" dirty="0" err="1"/>
            <a:t>Mengapa</a:t>
          </a:r>
          <a:r>
            <a:rPr lang="en-US" dirty="0"/>
            <a:t> </a:t>
          </a:r>
          <a:r>
            <a:rPr lang="en-US" dirty="0" err="1"/>
            <a:t>disebut</a:t>
          </a:r>
          <a:r>
            <a:rPr lang="en-US" dirty="0"/>
            <a:t> era normal </a:t>
          </a:r>
          <a:r>
            <a:rPr lang="en-US" dirty="0" err="1"/>
            <a:t>baru</a:t>
          </a:r>
          <a:r>
            <a:rPr lang="en-US" dirty="0"/>
            <a:t>  ? </a:t>
          </a:r>
        </a:p>
      </dgm:t>
    </dgm:pt>
    <dgm:pt modelId="{DC147B61-F5BA-47CA-8DBA-8FCA40233AE5}" type="parTrans" cxnId="{3F48433E-316A-4743-86CF-CA29F8447296}">
      <dgm:prSet/>
      <dgm:spPr/>
      <dgm:t>
        <a:bodyPr/>
        <a:lstStyle/>
        <a:p>
          <a:endParaRPr lang="en-US"/>
        </a:p>
      </dgm:t>
    </dgm:pt>
    <dgm:pt modelId="{B3E3707C-A5CD-4B10-A7BF-F55806ED9838}" type="sibTrans" cxnId="{3F48433E-316A-4743-86CF-CA29F8447296}">
      <dgm:prSet/>
      <dgm:spPr/>
      <dgm:t>
        <a:bodyPr/>
        <a:lstStyle/>
        <a:p>
          <a:endParaRPr lang="en-US"/>
        </a:p>
      </dgm:t>
    </dgm:pt>
    <dgm:pt modelId="{AFE12C6F-BFDB-4009-94D1-5B74EB37FAA7}">
      <dgm:prSet/>
      <dgm:spPr/>
      <dgm:t>
        <a:bodyPr/>
        <a:lstStyle/>
        <a:p>
          <a:r>
            <a:rPr lang="en-US" dirty="0" err="1"/>
            <a:t>Bagaimana</a:t>
          </a:r>
          <a:r>
            <a:rPr lang="en-US" dirty="0"/>
            <a:t> era normal </a:t>
          </a:r>
          <a:r>
            <a:rPr lang="en-US" dirty="0" err="1"/>
            <a:t>baru</a:t>
          </a:r>
          <a:r>
            <a:rPr lang="en-US" dirty="0"/>
            <a:t> </a:t>
          </a:r>
          <a:r>
            <a:rPr lang="en-US" dirty="0" err="1"/>
            <a:t>itu</a:t>
          </a:r>
          <a:r>
            <a:rPr lang="en-US" dirty="0"/>
            <a:t> </a:t>
          </a:r>
          <a:r>
            <a:rPr lang="en-US" dirty="0" err="1"/>
            <a:t>ada</a:t>
          </a:r>
          <a:r>
            <a:rPr lang="en-US" dirty="0"/>
            <a:t>?</a:t>
          </a:r>
        </a:p>
      </dgm:t>
    </dgm:pt>
    <dgm:pt modelId="{28195C3D-C796-4E21-AE97-0C58FB6D4AE4}" type="parTrans" cxnId="{87635184-BD72-44A1-9D18-F10C21C443AF}">
      <dgm:prSet/>
      <dgm:spPr/>
      <dgm:t>
        <a:bodyPr/>
        <a:lstStyle/>
        <a:p>
          <a:endParaRPr lang="en-US"/>
        </a:p>
      </dgm:t>
    </dgm:pt>
    <dgm:pt modelId="{A5FDEF17-A59A-4E1E-BF17-DF479AACCF3E}" type="sibTrans" cxnId="{87635184-BD72-44A1-9D18-F10C21C443AF}">
      <dgm:prSet/>
      <dgm:spPr/>
      <dgm:t>
        <a:bodyPr/>
        <a:lstStyle/>
        <a:p>
          <a:endParaRPr lang="en-US"/>
        </a:p>
      </dgm:t>
    </dgm:pt>
    <dgm:pt modelId="{54312EF4-2BFA-428B-B8E0-E54421FD9A79}">
      <dgm:prSet/>
      <dgm:spPr/>
      <dgm:t>
        <a:bodyPr/>
        <a:lstStyle/>
        <a:p>
          <a:r>
            <a:rPr lang="en-US"/>
            <a:t>Apa itu peradaban Islam?</a:t>
          </a:r>
        </a:p>
      </dgm:t>
    </dgm:pt>
    <dgm:pt modelId="{96ED2F06-9A57-4B31-A485-1C109F76F654}" type="parTrans" cxnId="{E10F2CA3-B015-44DE-99F6-A12A0F72C910}">
      <dgm:prSet/>
      <dgm:spPr/>
      <dgm:t>
        <a:bodyPr/>
        <a:lstStyle/>
        <a:p>
          <a:endParaRPr lang="en-US"/>
        </a:p>
      </dgm:t>
    </dgm:pt>
    <dgm:pt modelId="{D470A0FC-F532-460E-A147-478B370CEE6D}" type="sibTrans" cxnId="{E10F2CA3-B015-44DE-99F6-A12A0F72C910}">
      <dgm:prSet/>
      <dgm:spPr/>
      <dgm:t>
        <a:bodyPr/>
        <a:lstStyle/>
        <a:p>
          <a:endParaRPr lang="en-US"/>
        </a:p>
      </dgm:t>
    </dgm:pt>
    <dgm:pt modelId="{3A8CBAA1-8AAA-49E3-B272-5A89B824D0D1}">
      <dgm:prSet/>
      <dgm:spPr/>
      <dgm:t>
        <a:bodyPr/>
        <a:lstStyle/>
        <a:p>
          <a:r>
            <a:rPr lang="en-US"/>
            <a:t>Mengapa harus didefinisikan kembali?</a:t>
          </a:r>
        </a:p>
      </dgm:t>
    </dgm:pt>
    <dgm:pt modelId="{5F2811C9-E081-40E7-A3E5-646151309EC7}" type="parTrans" cxnId="{13B8E9BF-B4DD-4FD4-AA9E-6FEB66A0D783}">
      <dgm:prSet/>
      <dgm:spPr/>
      <dgm:t>
        <a:bodyPr/>
        <a:lstStyle/>
        <a:p>
          <a:endParaRPr lang="en-US"/>
        </a:p>
      </dgm:t>
    </dgm:pt>
    <dgm:pt modelId="{8E78AE42-93A8-424D-930E-4CE156D6B127}" type="sibTrans" cxnId="{13B8E9BF-B4DD-4FD4-AA9E-6FEB66A0D783}">
      <dgm:prSet/>
      <dgm:spPr/>
      <dgm:t>
        <a:bodyPr/>
        <a:lstStyle/>
        <a:p>
          <a:endParaRPr lang="en-US"/>
        </a:p>
      </dgm:t>
    </dgm:pt>
    <dgm:pt modelId="{928A549B-BC86-45D2-BE5A-6F4436F3596F}">
      <dgm:prSet/>
      <dgm:spPr/>
      <dgm:t>
        <a:bodyPr/>
        <a:lstStyle/>
        <a:p>
          <a:r>
            <a:rPr lang="en-US"/>
            <a:t>Apa kaitannya dengan “era normal baru” ?</a:t>
          </a:r>
        </a:p>
      </dgm:t>
    </dgm:pt>
    <dgm:pt modelId="{8F07E963-2CEB-4DF1-B10C-BDA582D3280C}" type="parTrans" cxnId="{751B5F8F-E32F-4786-9EDA-C387FDBF0097}">
      <dgm:prSet/>
      <dgm:spPr/>
      <dgm:t>
        <a:bodyPr/>
        <a:lstStyle/>
        <a:p>
          <a:endParaRPr lang="en-US"/>
        </a:p>
      </dgm:t>
    </dgm:pt>
    <dgm:pt modelId="{6DE83029-0EA4-4E36-BF5A-6E91750A7CDE}" type="sibTrans" cxnId="{751B5F8F-E32F-4786-9EDA-C387FDBF0097}">
      <dgm:prSet/>
      <dgm:spPr/>
      <dgm:t>
        <a:bodyPr/>
        <a:lstStyle/>
        <a:p>
          <a:endParaRPr lang="en-US"/>
        </a:p>
      </dgm:t>
    </dgm:pt>
    <dgm:pt modelId="{4C172771-3E20-4459-A312-595BD16C4DEF}" type="pres">
      <dgm:prSet presAssocID="{EF2D320F-2CC4-4B31-AD64-302BAE339096}" presName="diagram" presStyleCnt="0">
        <dgm:presLayoutVars>
          <dgm:dir/>
          <dgm:resizeHandles val="exact"/>
        </dgm:presLayoutVars>
      </dgm:prSet>
      <dgm:spPr/>
    </dgm:pt>
    <dgm:pt modelId="{46B0A19D-4989-4553-95CB-5D481BEDD37D}" type="pres">
      <dgm:prSet presAssocID="{D6477186-992E-46A8-8641-6FA5372CCAF7}" presName="node" presStyleLbl="node1" presStyleIdx="0" presStyleCnt="6">
        <dgm:presLayoutVars>
          <dgm:bulletEnabled val="1"/>
        </dgm:presLayoutVars>
      </dgm:prSet>
      <dgm:spPr/>
    </dgm:pt>
    <dgm:pt modelId="{FE7D892B-53D4-478C-B4A3-82164C100A7C}" type="pres">
      <dgm:prSet presAssocID="{7C4D8E9A-87B2-4D84-99E7-B78BEFEC679F}" presName="sibTrans" presStyleCnt="0"/>
      <dgm:spPr/>
    </dgm:pt>
    <dgm:pt modelId="{5D012795-EDE8-4471-ADAD-CC8E4A4D623A}" type="pres">
      <dgm:prSet presAssocID="{15713E95-5364-47A0-8D1E-F95EE0C4AF8A}" presName="node" presStyleLbl="node1" presStyleIdx="1" presStyleCnt="6">
        <dgm:presLayoutVars>
          <dgm:bulletEnabled val="1"/>
        </dgm:presLayoutVars>
      </dgm:prSet>
      <dgm:spPr/>
    </dgm:pt>
    <dgm:pt modelId="{19BA6EA9-FC80-4022-BB32-B812E05BF452}" type="pres">
      <dgm:prSet presAssocID="{B3E3707C-A5CD-4B10-A7BF-F55806ED9838}" presName="sibTrans" presStyleCnt="0"/>
      <dgm:spPr/>
    </dgm:pt>
    <dgm:pt modelId="{A90F6ABC-AB65-4A55-9F38-89E3C4719B2C}" type="pres">
      <dgm:prSet presAssocID="{AFE12C6F-BFDB-4009-94D1-5B74EB37FAA7}" presName="node" presStyleLbl="node1" presStyleIdx="2" presStyleCnt="6">
        <dgm:presLayoutVars>
          <dgm:bulletEnabled val="1"/>
        </dgm:presLayoutVars>
      </dgm:prSet>
      <dgm:spPr/>
    </dgm:pt>
    <dgm:pt modelId="{FDBDF188-895C-4DDF-B778-06FA8B021956}" type="pres">
      <dgm:prSet presAssocID="{A5FDEF17-A59A-4E1E-BF17-DF479AACCF3E}" presName="sibTrans" presStyleCnt="0"/>
      <dgm:spPr/>
    </dgm:pt>
    <dgm:pt modelId="{3656DE1B-7AE4-431F-856C-A3C112E0D6D7}" type="pres">
      <dgm:prSet presAssocID="{54312EF4-2BFA-428B-B8E0-E54421FD9A79}" presName="node" presStyleLbl="node1" presStyleIdx="3" presStyleCnt="6">
        <dgm:presLayoutVars>
          <dgm:bulletEnabled val="1"/>
        </dgm:presLayoutVars>
      </dgm:prSet>
      <dgm:spPr/>
    </dgm:pt>
    <dgm:pt modelId="{4C350B87-BE37-457D-BAEF-391972B10DA1}" type="pres">
      <dgm:prSet presAssocID="{D470A0FC-F532-460E-A147-478B370CEE6D}" presName="sibTrans" presStyleCnt="0"/>
      <dgm:spPr/>
    </dgm:pt>
    <dgm:pt modelId="{8EF31F2E-D60D-486E-B03B-8D039023C09F}" type="pres">
      <dgm:prSet presAssocID="{3A8CBAA1-8AAA-49E3-B272-5A89B824D0D1}" presName="node" presStyleLbl="node1" presStyleIdx="4" presStyleCnt="6">
        <dgm:presLayoutVars>
          <dgm:bulletEnabled val="1"/>
        </dgm:presLayoutVars>
      </dgm:prSet>
      <dgm:spPr/>
    </dgm:pt>
    <dgm:pt modelId="{FA562D05-2693-4B5B-B428-0D94A2D1719A}" type="pres">
      <dgm:prSet presAssocID="{8E78AE42-93A8-424D-930E-4CE156D6B127}" presName="sibTrans" presStyleCnt="0"/>
      <dgm:spPr/>
    </dgm:pt>
    <dgm:pt modelId="{90B76A7C-46EE-4C7C-8C28-A5F462A49417}" type="pres">
      <dgm:prSet presAssocID="{928A549B-BC86-45D2-BE5A-6F4436F3596F}" presName="node" presStyleLbl="node1" presStyleIdx="5" presStyleCnt="6">
        <dgm:presLayoutVars>
          <dgm:bulletEnabled val="1"/>
        </dgm:presLayoutVars>
      </dgm:prSet>
      <dgm:spPr/>
    </dgm:pt>
  </dgm:ptLst>
  <dgm:cxnLst>
    <dgm:cxn modelId="{3F48433E-316A-4743-86CF-CA29F8447296}" srcId="{EF2D320F-2CC4-4B31-AD64-302BAE339096}" destId="{15713E95-5364-47A0-8D1E-F95EE0C4AF8A}" srcOrd="1" destOrd="0" parTransId="{DC147B61-F5BA-47CA-8DBA-8FCA40233AE5}" sibTransId="{B3E3707C-A5CD-4B10-A7BF-F55806ED9838}"/>
    <dgm:cxn modelId="{7F039F60-1B02-4CBC-9738-D67937A57F3E}" type="presOf" srcId="{3A8CBAA1-8AAA-49E3-B272-5A89B824D0D1}" destId="{8EF31F2E-D60D-486E-B03B-8D039023C09F}" srcOrd="0" destOrd="0" presId="urn:microsoft.com/office/officeart/2005/8/layout/default"/>
    <dgm:cxn modelId="{6132334A-C7F1-4EA1-AD14-E920D5736131}" srcId="{EF2D320F-2CC4-4B31-AD64-302BAE339096}" destId="{D6477186-992E-46A8-8641-6FA5372CCAF7}" srcOrd="0" destOrd="0" parTransId="{248B26BA-3026-4970-9F98-611EFF3D8F15}" sibTransId="{7C4D8E9A-87B2-4D84-99E7-B78BEFEC679F}"/>
    <dgm:cxn modelId="{87635184-BD72-44A1-9D18-F10C21C443AF}" srcId="{EF2D320F-2CC4-4B31-AD64-302BAE339096}" destId="{AFE12C6F-BFDB-4009-94D1-5B74EB37FAA7}" srcOrd="2" destOrd="0" parTransId="{28195C3D-C796-4E21-AE97-0C58FB6D4AE4}" sibTransId="{A5FDEF17-A59A-4E1E-BF17-DF479AACCF3E}"/>
    <dgm:cxn modelId="{AE855184-19A3-4749-8C0E-26C4834A59BB}" type="presOf" srcId="{928A549B-BC86-45D2-BE5A-6F4436F3596F}" destId="{90B76A7C-46EE-4C7C-8C28-A5F462A49417}" srcOrd="0" destOrd="0" presId="urn:microsoft.com/office/officeart/2005/8/layout/default"/>
    <dgm:cxn modelId="{96AF708A-1670-4249-9746-9C0EDCC7E949}" type="presOf" srcId="{EF2D320F-2CC4-4B31-AD64-302BAE339096}" destId="{4C172771-3E20-4459-A312-595BD16C4DEF}" srcOrd="0" destOrd="0" presId="urn:microsoft.com/office/officeart/2005/8/layout/default"/>
    <dgm:cxn modelId="{751B5F8F-E32F-4786-9EDA-C387FDBF0097}" srcId="{EF2D320F-2CC4-4B31-AD64-302BAE339096}" destId="{928A549B-BC86-45D2-BE5A-6F4436F3596F}" srcOrd="5" destOrd="0" parTransId="{8F07E963-2CEB-4DF1-B10C-BDA582D3280C}" sibTransId="{6DE83029-0EA4-4E36-BF5A-6E91750A7CDE}"/>
    <dgm:cxn modelId="{B7094190-F957-4116-AC3E-4F11AD2EC8D6}" type="presOf" srcId="{15713E95-5364-47A0-8D1E-F95EE0C4AF8A}" destId="{5D012795-EDE8-4471-ADAD-CC8E4A4D623A}" srcOrd="0" destOrd="0" presId="urn:microsoft.com/office/officeart/2005/8/layout/default"/>
    <dgm:cxn modelId="{E10F2CA3-B015-44DE-99F6-A12A0F72C910}" srcId="{EF2D320F-2CC4-4B31-AD64-302BAE339096}" destId="{54312EF4-2BFA-428B-B8E0-E54421FD9A79}" srcOrd="3" destOrd="0" parTransId="{96ED2F06-9A57-4B31-A485-1C109F76F654}" sibTransId="{D470A0FC-F532-460E-A147-478B370CEE6D}"/>
    <dgm:cxn modelId="{6542EAB5-E644-4C67-80FF-ECF4F3B03977}" type="presOf" srcId="{AFE12C6F-BFDB-4009-94D1-5B74EB37FAA7}" destId="{A90F6ABC-AB65-4A55-9F38-89E3C4719B2C}" srcOrd="0" destOrd="0" presId="urn:microsoft.com/office/officeart/2005/8/layout/default"/>
    <dgm:cxn modelId="{F533C2B9-E90F-4636-AFBB-12E882144C59}" type="presOf" srcId="{54312EF4-2BFA-428B-B8E0-E54421FD9A79}" destId="{3656DE1B-7AE4-431F-856C-A3C112E0D6D7}" srcOrd="0" destOrd="0" presId="urn:microsoft.com/office/officeart/2005/8/layout/default"/>
    <dgm:cxn modelId="{13B8E9BF-B4DD-4FD4-AA9E-6FEB66A0D783}" srcId="{EF2D320F-2CC4-4B31-AD64-302BAE339096}" destId="{3A8CBAA1-8AAA-49E3-B272-5A89B824D0D1}" srcOrd="4" destOrd="0" parTransId="{5F2811C9-E081-40E7-A3E5-646151309EC7}" sibTransId="{8E78AE42-93A8-424D-930E-4CE156D6B127}"/>
    <dgm:cxn modelId="{0CF45BC0-EBF6-4D2B-914D-200092E7AFB0}" type="presOf" srcId="{D6477186-992E-46A8-8641-6FA5372CCAF7}" destId="{46B0A19D-4989-4553-95CB-5D481BEDD37D}" srcOrd="0" destOrd="0" presId="urn:microsoft.com/office/officeart/2005/8/layout/default"/>
    <dgm:cxn modelId="{32C5BA97-E439-4DF9-842D-DD19EF385A6F}" type="presParOf" srcId="{4C172771-3E20-4459-A312-595BD16C4DEF}" destId="{46B0A19D-4989-4553-95CB-5D481BEDD37D}" srcOrd="0" destOrd="0" presId="urn:microsoft.com/office/officeart/2005/8/layout/default"/>
    <dgm:cxn modelId="{32092F83-360E-4304-8D75-97A6ED4FA42C}" type="presParOf" srcId="{4C172771-3E20-4459-A312-595BD16C4DEF}" destId="{FE7D892B-53D4-478C-B4A3-82164C100A7C}" srcOrd="1" destOrd="0" presId="urn:microsoft.com/office/officeart/2005/8/layout/default"/>
    <dgm:cxn modelId="{F138D9BE-AA73-43AA-BC7E-BD250606043B}" type="presParOf" srcId="{4C172771-3E20-4459-A312-595BD16C4DEF}" destId="{5D012795-EDE8-4471-ADAD-CC8E4A4D623A}" srcOrd="2" destOrd="0" presId="urn:microsoft.com/office/officeart/2005/8/layout/default"/>
    <dgm:cxn modelId="{1F897A27-5C69-4F7A-A52F-CC26A9F7E7A2}" type="presParOf" srcId="{4C172771-3E20-4459-A312-595BD16C4DEF}" destId="{19BA6EA9-FC80-4022-BB32-B812E05BF452}" srcOrd="3" destOrd="0" presId="urn:microsoft.com/office/officeart/2005/8/layout/default"/>
    <dgm:cxn modelId="{4C669BEC-53FB-4388-B4CC-3882005E2008}" type="presParOf" srcId="{4C172771-3E20-4459-A312-595BD16C4DEF}" destId="{A90F6ABC-AB65-4A55-9F38-89E3C4719B2C}" srcOrd="4" destOrd="0" presId="urn:microsoft.com/office/officeart/2005/8/layout/default"/>
    <dgm:cxn modelId="{9A4CFAAF-2384-46AD-8A84-910B608E1B86}" type="presParOf" srcId="{4C172771-3E20-4459-A312-595BD16C4DEF}" destId="{FDBDF188-895C-4DDF-B778-06FA8B021956}" srcOrd="5" destOrd="0" presId="urn:microsoft.com/office/officeart/2005/8/layout/default"/>
    <dgm:cxn modelId="{8D15C56C-96E2-4845-9F36-48909050D27D}" type="presParOf" srcId="{4C172771-3E20-4459-A312-595BD16C4DEF}" destId="{3656DE1B-7AE4-431F-856C-A3C112E0D6D7}" srcOrd="6" destOrd="0" presId="urn:microsoft.com/office/officeart/2005/8/layout/default"/>
    <dgm:cxn modelId="{CF3B15E8-078C-4D64-BA79-C50542E830ED}" type="presParOf" srcId="{4C172771-3E20-4459-A312-595BD16C4DEF}" destId="{4C350B87-BE37-457D-BAEF-391972B10DA1}" srcOrd="7" destOrd="0" presId="urn:microsoft.com/office/officeart/2005/8/layout/default"/>
    <dgm:cxn modelId="{2B66B09E-7479-4AE0-9EA9-CC206D7BAEE3}" type="presParOf" srcId="{4C172771-3E20-4459-A312-595BD16C4DEF}" destId="{8EF31F2E-D60D-486E-B03B-8D039023C09F}" srcOrd="8" destOrd="0" presId="urn:microsoft.com/office/officeart/2005/8/layout/default"/>
    <dgm:cxn modelId="{7883AE7B-0376-45F8-A590-2D83B00A7738}" type="presParOf" srcId="{4C172771-3E20-4459-A312-595BD16C4DEF}" destId="{FA562D05-2693-4B5B-B428-0D94A2D1719A}" srcOrd="9" destOrd="0" presId="urn:microsoft.com/office/officeart/2005/8/layout/default"/>
    <dgm:cxn modelId="{9A611B96-BF04-46A6-B128-C228B9370038}" type="presParOf" srcId="{4C172771-3E20-4459-A312-595BD16C4DEF}" destId="{90B76A7C-46EE-4C7C-8C28-A5F462A49417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DED94F2-FA33-4B8C-9573-428A2B8637F9}" type="doc">
      <dgm:prSet loTypeId="urn:microsoft.com/office/officeart/2008/layout/AlternatingHexagons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6A4E773-B5EF-41D4-B2D6-190B0F9251CB}">
      <dgm:prSet/>
      <dgm:spPr/>
      <dgm:t>
        <a:bodyPr/>
        <a:lstStyle/>
        <a:p>
          <a:r>
            <a:rPr lang="en-US" dirty="0" err="1"/>
            <a:t>Tesa</a:t>
          </a:r>
          <a:r>
            <a:rPr lang="en-US" dirty="0"/>
            <a:t>; Masa Normal</a:t>
          </a:r>
        </a:p>
      </dgm:t>
    </dgm:pt>
    <dgm:pt modelId="{21D87E83-7415-41E7-B264-D43CA7E10B9C}" type="parTrans" cxnId="{DD525875-AF8B-4AD3-870A-680F062FDF09}">
      <dgm:prSet/>
      <dgm:spPr/>
      <dgm:t>
        <a:bodyPr/>
        <a:lstStyle/>
        <a:p>
          <a:endParaRPr lang="en-US"/>
        </a:p>
      </dgm:t>
    </dgm:pt>
    <dgm:pt modelId="{D5499F60-30E7-42A6-B11F-44FF701A6C22}" type="sibTrans" cxnId="{DD525875-AF8B-4AD3-870A-680F062FDF09}">
      <dgm:prSet/>
      <dgm:spPr/>
      <dgm:t>
        <a:bodyPr/>
        <a:lstStyle/>
        <a:p>
          <a:endParaRPr lang="en-US"/>
        </a:p>
      </dgm:t>
    </dgm:pt>
    <dgm:pt modelId="{A571F9B8-0EE4-4C0E-B192-0A24C9A093BA}">
      <dgm:prSet/>
      <dgm:spPr/>
      <dgm:t>
        <a:bodyPr/>
        <a:lstStyle/>
        <a:p>
          <a:r>
            <a:rPr lang="en-US" dirty="0" err="1"/>
            <a:t>Antitesa</a:t>
          </a:r>
          <a:r>
            <a:rPr lang="en-US" dirty="0"/>
            <a:t>; Masa </a:t>
          </a:r>
          <a:r>
            <a:rPr lang="en-US" dirty="0" err="1"/>
            <a:t>Upnormal</a:t>
          </a:r>
          <a:endParaRPr lang="en-US" dirty="0"/>
        </a:p>
      </dgm:t>
    </dgm:pt>
    <dgm:pt modelId="{32F29ECD-DBE3-4A28-A656-5CA81452D274}" type="parTrans" cxnId="{B8085844-1136-48FA-892C-227CA826FA04}">
      <dgm:prSet/>
      <dgm:spPr/>
      <dgm:t>
        <a:bodyPr/>
        <a:lstStyle/>
        <a:p>
          <a:endParaRPr lang="en-US"/>
        </a:p>
      </dgm:t>
    </dgm:pt>
    <dgm:pt modelId="{A80F835B-97B5-410F-8129-6F434E038E12}" type="sibTrans" cxnId="{B8085844-1136-48FA-892C-227CA826FA04}">
      <dgm:prSet/>
      <dgm:spPr/>
      <dgm:t>
        <a:bodyPr/>
        <a:lstStyle/>
        <a:p>
          <a:endParaRPr lang="en-US"/>
        </a:p>
      </dgm:t>
    </dgm:pt>
    <dgm:pt modelId="{D564B6DE-578E-4ED2-B304-9039C29971C5}">
      <dgm:prSet/>
      <dgm:spPr/>
      <dgm:t>
        <a:bodyPr/>
        <a:lstStyle/>
        <a:p>
          <a:r>
            <a:rPr lang="en-US" dirty="0" err="1"/>
            <a:t>Sintesa</a:t>
          </a:r>
          <a:r>
            <a:rPr lang="en-US" dirty="0"/>
            <a:t>; Masa New Normal</a:t>
          </a:r>
        </a:p>
      </dgm:t>
    </dgm:pt>
    <dgm:pt modelId="{4CD53E05-E90E-4C31-93EB-22ECBFE40BED}" type="parTrans" cxnId="{69195940-3E9D-45F7-821F-6DA783FA68BC}">
      <dgm:prSet/>
      <dgm:spPr/>
      <dgm:t>
        <a:bodyPr/>
        <a:lstStyle/>
        <a:p>
          <a:endParaRPr lang="en-US"/>
        </a:p>
      </dgm:t>
    </dgm:pt>
    <dgm:pt modelId="{6A6E047D-D3EA-4329-A913-D95DDE1C701A}" type="sibTrans" cxnId="{69195940-3E9D-45F7-821F-6DA783FA68BC}">
      <dgm:prSet/>
      <dgm:spPr/>
      <dgm:t>
        <a:bodyPr/>
        <a:lstStyle/>
        <a:p>
          <a:endParaRPr lang="en-US"/>
        </a:p>
      </dgm:t>
    </dgm:pt>
    <dgm:pt modelId="{0A8D4B5A-6E8F-4AA4-861A-C79348C4F309}" type="pres">
      <dgm:prSet presAssocID="{0DED94F2-FA33-4B8C-9573-428A2B8637F9}" presName="Name0" presStyleCnt="0">
        <dgm:presLayoutVars>
          <dgm:chMax/>
          <dgm:chPref/>
          <dgm:dir/>
          <dgm:animLvl val="lvl"/>
        </dgm:presLayoutVars>
      </dgm:prSet>
      <dgm:spPr/>
    </dgm:pt>
    <dgm:pt modelId="{48EB29B8-E147-4195-A3E1-9D5A8CD59A81}" type="pres">
      <dgm:prSet presAssocID="{66A4E773-B5EF-41D4-B2D6-190B0F9251CB}" presName="composite" presStyleCnt="0"/>
      <dgm:spPr/>
    </dgm:pt>
    <dgm:pt modelId="{272C8723-2A4A-4475-AB7C-849774404574}" type="pres">
      <dgm:prSet presAssocID="{66A4E773-B5EF-41D4-B2D6-190B0F9251CB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</dgm:pt>
    <dgm:pt modelId="{808755A0-02BE-412E-8702-147440840FF1}" type="pres">
      <dgm:prSet presAssocID="{66A4E773-B5EF-41D4-B2D6-190B0F9251CB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BCC3E3BF-C602-4A26-8CD4-DA8CF935CBAF}" type="pres">
      <dgm:prSet presAssocID="{66A4E773-B5EF-41D4-B2D6-190B0F9251CB}" presName="BalanceSpacing" presStyleCnt="0"/>
      <dgm:spPr/>
    </dgm:pt>
    <dgm:pt modelId="{953C1C33-83D0-4EE8-A7D7-91979E31E0C4}" type="pres">
      <dgm:prSet presAssocID="{66A4E773-B5EF-41D4-B2D6-190B0F9251CB}" presName="BalanceSpacing1" presStyleCnt="0"/>
      <dgm:spPr/>
    </dgm:pt>
    <dgm:pt modelId="{4CA8CB2E-81BD-4A4D-9DD0-17AFEF6E7F54}" type="pres">
      <dgm:prSet presAssocID="{D5499F60-30E7-42A6-B11F-44FF701A6C22}" presName="Accent1Text" presStyleLbl="node1" presStyleIdx="1" presStyleCnt="6"/>
      <dgm:spPr/>
    </dgm:pt>
    <dgm:pt modelId="{CC3E6A42-BD67-4789-B4BB-21CEBFC6435F}" type="pres">
      <dgm:prSet presAssocID="{D5499F60-30E7-42A6-B11F-44FF701A6C22}" presName="spaceBetweenRectangles" presStyleCnt="0"/>
      <dgm:spPr/>
    </dgm:pt>
    <dgm:pt modelId="{DC2507CA-4E71-48C0-9848-FA0BF276795E}" type="pres">
      <dgm:prSet presAssocID="{A571F9B8-0EE4-4C0E-B192-0A24C9A093BA}" presName="composite" presStyleCnt="0"/>
      <dgm:spPr/>
    </dgm:pt>
    <dgm:pt modelId="{CCEA1527-49BA-475C-ADC9-F299E73B3B5C}" type="pres">
      <dgm:prSet presAssocID="{A571F9B8-0EE4-4C0E-B192-0A24C9A093BA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</dgm:pt>
    <dgm:pt modelId="{633FE6CE-C2DB-48DD-BD1B-A5819CF91A2A}" type="pres">
      <dgm:prSet presAssocID="{A571F9B8-0EE4-4C0E-B192-0A24C9A093BA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FAAB5DB6-49AF-4A0B-9B0C-2523A5D3CB5E}" type="pres">
      <dgm:prSet presAssocID="{A571F9B8-0EE4-4C0E-B192-0A24C9A093BA}" presName="BalanceSpacing" presStyleCnt="0"/>
      <dgm:spPr/>
    </dgm:pt>
    <dgm:pt modelId="{1B43DB80-982F-433E-BEC9-A8CEA2C1DC43}" type="pres">
      <dgm:prSet presAssocID="{A571F9B8-0EE4-4C0E-B192-0A24C9A093BA}" presName="BalanceSpacing1" presStyleCnt="0"/>
      <dgm:spPr/>
    </dgm:pt>
    <dgm:pt modelId="{C78AA457-CF50-4FC7-90DF-4171CD52B287}" type="pres">
      <dgm:prSet presAssocID="{A80F835B-97B5-410F-8129-6F434E038E12}" presName="Accent1Text" presStyleLbl="node1" presStyleIdx="3" presStyleCnt="6"/>
      <dgm:spPr/>
    </dgm:pt>
    <dgm:pt modelId="{E3693207-1AED-4E2A-B831-D5257AEBCA0C}" type="pres">
      <dgm:prSet presAssocID="{A80F835B-97B5-410F-8129-6F434E038E12}" presName="spaceBetweenRectangles" presStyleCnt="0"/>
      <dgm:spPr/>
    </dgm:pt>
    <dgm:pt modelId="{8A854F25-C76C-4CD9-B916-02DD00418183}" type="pres">
      <dgm:prSet presAssocID="{D564B6DE-578E-4ED2-B304-9039C29971C5}" presName="composite" presStyleCnt="0"/>
      <dgm:spPr/>
    </dgm:pt>
    <dgm:pt modelId="{A3C29759-B7C3-4D36-BB42-F1D72F7506D2}" type="pres">
      <dgm:prSet presAssocID="{D564B6DE-578E-4ED2-B304-9039C29971C5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</dgm:pt>
    <dgm:pt modelId="{FE751DBA-67D6-4D04-ADC7-3BCC3DC5868F}" type="pres">
      <dgm:prSet presAssocID="{D564B6DE-578E-4ED2-B304-9039C29971C5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D9F30C54-47F5-4BB1-8289-AA4A1EBA39C8}" type="pres">
      <dgm:prSet presAssocID="{D564B6DE-578E-4ED2-B304-9039C29971C5}" presName="BalanceSpacing" presStyleCnt="0"/>
      <dgm:spPr/>
    </dgm:pt>
    <dgm:pt modelId="{BC8599B0-AC9D-4074-BF73-1AF4F08D79AA}" type="pres">
      <dgm:prSet presAssocID="{D564B6DE-578E-4ED2-B304-9039C29971C5}" presName="BalanceSpacing1" presStyleCnt="0"/>
      <dgm:spPr/>
    </dgm:pt>
    <dgm:pt modelId="{EEF0190D-DECE-4D20-8116-D7250B63FAA9}" type="pres">
      <dgm:prSet presAssocID="{6A6E047D-D3EA-4329-A913-D95DDE1C701A}" presName="Accent1Text" presStyleLbl="node1" presStyleIdx="5" presStyleCnt="6"/>
      <dgm:spPr/>
    </dgm:pt>
  </dgm:ptLst>
  <dgm:cxnLst>
    <dgm:cxn modelId="{69195940-3E9D-45F7-821F-6DA783FA68BC}" srcId="{0DED94F2-FA33-4B8C-9573-428A2B8637F9}" destId="{D564B6DE-578E-4ED2-B304-9039C29971C5}" srcOrd="2" destOrd="0" parTransId="{4CD53E05-E90E-4C31-93EB-22ECBFE40BED}" sibTransId="{6A6E047D-D3EA-4329-A913-D95DDE1C701A}"/>
    <dgm:cxn modelId="{B8085844-1136-48FA-892C-227CA826FA04}" srcId="{0DED94F2-FA33-4B8C-9573-428A2B8637F9}" destId="{A571F9B8-0EE4-4C0E-B192-0A24C9A093BA}" srcOrd="1" destOrd="0" parTransId="{32F29ECD-DBE3-4A28-A656-5CA81452D274}" sibTransId="{A80F835B-97B5-410F-8129-6F434E038E12}"/>
    <dgm:cxn modelId="{1AF99C65-AE42-4785-93FF-F9CFFFFAC259}" type="presOf" srcId="{A571F9B8-0EE4-4C0E-B192-0A24C9A093BA}" destId="{CCEA1527-49BA-475C-ADC9-F299E73B3B5C}" srcOrd="0" destOrd="0" presId="urn:microsoft.com/office/officeart/2008/layout/AlternatingHexagons"/>
    <dgm:cxn modelId="{90C5B053-D3EA-49BB-A793-0C3FF69742EF}" type="presOf" srcId="{D5499F60-30E7-42A6-B11F-44FF701A6C22}" destId="{4CA8CB2E-81BD-4A4D-9DD0-17AFEF6E7F54}" srcOrd="0" destOrd="0" presId="urn:microsoft.com/office/officeart/2008/layout/AlternatingHexagons"/>
    <dgm:cxn modelId="{DD525875-AF8B-4AD3-870A-680F062FDF09}" srcId="{0DED94F2-FA33-4B8C-9573-428A2B8637F9}" destId="{66A4E773-B5EF-41D4-B2D6-190B0F9251CB}" srcOrd="0" destOrd="0" parTransId="{21D87E83-7415-41E7-B264-D43CA7E10B9C}" sibTransId="{D5499F60-30E7-42A6-B11F-44FF701A6C22}"/>
    <dgm:cxn modelId="{0BA6A4A6-EF88-4BE4-A107-8E5A29D65D4B}" type="presOf" srcId="{6A6E047D-D3EA-4329-A913-D95DDE1C701A}" destId="{EEF0190D-DECE-4D20-8116-D7250B63FAA9}" srcOrd="0" destOrd="0" presId="urn:microsoft.com/office/officeart/2008/layout/AlternatingHexagons"/>
    <dgm:cxn modelId="{AAB78CC8-C958-4FDF-84BB-E24BE45E0B5C}" type="presOf" srcId="{D564B6DE-578E-4ED2-B304-9039C29971C5}" destId="{A3C29759-B7C3-4D36-BB42-F1D72F7506D2}" srcOrd="0" destOrd="0" presId="urn:microsoft.com/office/officeart/2008/layout/AlternatingHexagons"/>
    <dgm:cxn modelId="{2C7B1CE5-9F7A-48F8-B538-14FD1ED1D810}" type="presOf" srcId="{A80F835B-97B5-410F-8129-6F434E038E12}" destId="{C78AA457-CF50-4FC7-90DF-4171CD52B287}" srcOrd="0" destOrd="0" presId="urn:microsoft.com/office/officeart/2008/layout/AlternatingHexagons"/>
    <dgm:cxn modelId="{2A1BF3F6-FB99-4A16-A68D-A5EF6318B919}" type="presOf" srcId="{66A4E773-B5EF-41D4-B2D6-190B0F9251CB}" destId="{272C8723-2A4A-4475-AB7C-849774404574}" srcOrd="0" destOrd="0" presId="urn:microsoft.com/office/officeart/2008/layout/AlternatingHexagons"/>
    <dgm:cxn modelId="{D569FBFE-B432-4AC9-BB4D-567E83C5E272}" type="presOf" srcId="{0DED94F2-FA33-4B8C-9573-428A2B8637F9}" destId="{0A8D4B5A-6E8F-4AA4-861A-C79348C4F309}" srcOrd="0" destOrd="0" presId="urn:microsoft.com/office/officeart/2008/layout/AlternatingHexagons"/>
    <dgm:cxn modelId="{DAFD6A3C-6948-4F5B-8A79-217AADE2F3DA}" type="presParOf" srcId="{0A8D4B5A-6E8F-4AA4-861A-C79348C4F309}" destId="{48EB29B8-E147-4195-A3E1-9D5A8CD59A81}" srcOrd="0" destOrd="0" presId="urn:microsoft.com/office/officeart/2008/layout/AlternatingHexagons"/>
    <dgm:cxn modelId="{4BCFC43A-75EA-4B20-928F-A1E9C2031884}" type="presParOf" srcId="{48EB29B8-E147-4195-A3E1-9D5A8CD59A81}" destId="{272C8723-2A4A-4475-AB7C-849774404574}" srcOrd="0" destOrd="0" presId="urn:microsoft.com/office/officeart/2008/layout/AlternatingHexagons"/>
    <dgm:cxn modelId="{3560876A-8871-43D4-86E5-073BE20143A4}" type="presParOf" srcId="{48EB29B8-E147-4195-A3E1-9D5A8CD59A81}" destId="{808755A0-02BE-412E-8702-147440840FF1}" srcOrd="1" destOrd="0" presId="urn:microsoft.com/office/officeart/2008/layout/AlternatingHexagons"/>
    <dgm:cxn modelId="{F2CF3DEE-1D09-4655-A31C-347191D99F8C}" type="presParOf" srcId="{48EB29B8-E147-4195-A3E1-9D5A8CD59A81}" destId="{BCC3E3BF-C602-4A26-8CD4-DA8CF935CBAF}" srcOrd="2" destOrd="0" presId="urn:microsoft.com/office/officeart/2008/layout/AlternatingHexagons"/>
    <dgm:cxn modelId="{32AEDC55-B91E-45DB-B4CC-FC5162681F0C}" type="presParOf" srcId="{48EB29B8-E147-4195-A3E1-9D5A8CD59A81}" destId="{953C1C33-83D0-4EE8-A7D7-91979E31E0C4}" srcOrd="3" destOrd="0" presId="urn:microsoft.com/office/officeart/2008/layout/AlternatingHexagons"/>
    <dgm:cxn modelId="{B4C4D6F2-5B7C-4991-BA05-2961604684A7}" type="presParOf" srcId="{48EB29B8-E147-4195-A3E1-9D5A8CD59A81}" destId="{4CA8CB2E-81BD-4A4D-9DD0-17AFEF6E7F54}" srcOrd="4" destOrd="0" presId="urn:microsoft.com/office/officeart/2008/layout/AlternatingHexagons"/>
    <dgm:cxn modelId="{300F03B8-2F67-4860-B961-56AAEBD5E3B7}" type="presParOf" srcId="{0A8D4B5A-6E8F-4AA4-861A-C79348C4F309}" destId="{CC3E6A42-BD67-4789-B4BB-21CEBFC6435F}" srcOrd="1" destOrd="0" presId="urn:microsoft.com/office/officeart/2008/layout/AlternatingHexagons"/>
    <dgm:cxn modelId="{7A2291D8-9628-48AD-A67A-9D04485DFCA5}" type="presParOf" srcId="{0A8D4B5A-6E8F-4AA4-861A-C79348C4F309}" destId="{DC2507CA-4E71-48C0-9848-FA0BF276795E}" srcOrd="2" destOrd="0" presId="urn:microsoft.com/office/officeart/2008/layout/AlternatingHexagons"/>
    <dgm:cxn modelId="{55FE4094-D6DF-4DB4-B870-396A781F2E7B}" type="presParOf" srcId="{DC2507CA-4E71-48C0-9848-FA0BF276795E}" destId="{CCEA1527-49BA-475C-ADC9-F299E73B3B5C}" srcOrd="0" destOrd="0" presId="urn:microsoft.com/office/officeart/2008/layout/AlternatingHexagons"/>
    <dgm:cxn modelId="{86C5FE2F-0EBF-433F-9ED3-DB551A737256}" type="presParOf" srcId="{DC2507CA-4E71-48C0-9848-FA0BF276795E}" destId="{633FE6CE-C2DB-48DD-BD1B-A5819CF91A2A}" srcOrd="1" destOrd="0" presId="urn:microsoft.com/office/officeart/2008/layout/AlternatingHexagons"/>
    <dgm:cxn modelId="{79DB005D-0F39-48C5-864A-760FDD4D2C29}" type="presParOf" srcId="{DC2507CA-4E71-48C0-9848-FA0BF276795E}" destId="{FAAB5DB6-49AF-4A0B-9B0C-2523A5D3CB5E}" srcOrd="2" destOrd="0" presId="urn:microsoft.com/office/officeart/2008/layout/AlternatingHexagons"/>
    <dgm:cxn modelId="{70268342-3264-46D7-918C-D34CED1D8C68}" type="presParOf" srcId="{DC2507CA-4E71-48C0-9848-FA0BF276795E}" destId="{1B43DB80-982F-433E-BEC9-A8CEA2C1DC43}" srcOrd="3" destOrd="0" presId="urn:microsoft.com/office/officeart/2008/layout/AlternatingHexagons"/>
    <dgm:cxn modelId="{60AD5E23-CA8E-4350-97D6-64B29C2C6EAB}" type="presParOf" srcId="{DC2507CA-4E71-48C0-9848-FA0BF276795E}" destId="{C78AA457-CF50-4FC7-90DF-4171CD52B287}" srcOrd="4" destOrd="0" presId="urn:microsoft.com/office/officeart/2008/layout/AlternatingHexagons"/>
    <dgm:cxn modelId="{B1DB16A5-FEFB-4A4C-8B49-3B298B17A40D}" type="presParOf" srcId="{0A8D4B5A-6E8F-4AA4-861A-C79348C4F309}" destId="{E3693207-1AED-4E2A-B831-D5257AEBCA0C}" srcOrd="3" destOrd="0" presId="urn:microsoft.com/office/officeart/2008/layout/AlternatingHexagons"/>
    <dgm:cxn modelId="{DAE77764-59F1-48B0-A677-501ED324C774}" type="presParOf" srcId="{0A8D4B5A-6E8F-4AA4-861A-C79348C4F309}" destId="{8A854F25-C76C-4CD9-B916-02DD00418183}" srcOrd="4" destOrd="0" presId="urn:microsoft.com/office/officeart/2008/layout/AlternatingHexagons"/>
    <dgm:cxn modelId="{203B85DD-1160-4CB0-9CCA-80BFE33E8986}" type="presParOf" srcId="{8A854F25-C76C-4CD9-B916-02DD00418183}" destId="{A3C29759-B7C3-4D36-BB42-F1D72F7506D2}" srcOrd="0" destOrd="0" presId="urn:microsoft.com/office/officeart/2008/layout/AlternatingHexagons"/>
    <dgm:cxn modelId="{4E0F9A39-EC08-48CB-BDAC-3960D8021F20}" type="presParOf" srcId="{8A854F25-C76C-4CD9-B916-02DD00418183}" destId="{FE751DBA-67D6-4D04-ADC7-3BCC3DC5868F}" srcOrd="1" destOrd="0" presId="urn:microsoft.com/office/officeart/2008/layout/AlternatingHexagons"/>
    <dgm:cxn modelId="{836AB5AF-5AA3-49EA-AA2B-8DC681B84A87}" type="presParOf" srcId="{8A854F25-C76C-4CD9-B916-02DD00418183}" destId="{D9F30C54-47F5-4BB1-8289-AA4A1EBA39C8}" srcOrd="2" destOrd="0" presId="urn:microsoft.com/office/officeart/2008/layout/AlternatingHexagons"/>
    <dgm:cxn modelId="{3EEC328E-AC58-47FD-91C2-7622A9038CDB}" type="presParOf" srcId="{8A854F25-C76C-4CD9-B916-02DD00418183}" destId="{BC8599B0-AC9D-4074-BF73-1AF4F08D79AA}" srcOrd="3" destOrd="0" presId="urn:microsoft.com/office/officeart/2008/layout/AlternatingHexagons"/>
    <dgm:cxn modelId="{745B189D-84C1-4F35-90F0-35F80D301262}" type="presParOf" srcId="{8A854F25-C76C-4CD9-B916-02DD00418183}" destId="{EEF0190D-DECE-4D20-8116-D7250B63FAA9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2CCCBFA-F8FA-4B1B-953B-E31E33FDF08E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E1854B6A-E786-432D-B6EE-C8549BBDB788}">
      <dgm:prSet custT="1"/>
      <dgm:spPr/>
      <dgm:t>
        <a:bodyPr/>
        <a:lstStyle/>
        <a:p>
          <a:r>
            <a:rPr lang="en-US" sz="2800" b="1" dirty="0"/>
            <a:t>Masa </a:t>
          </a:r>
          <a:r>
            <a:rPr lang="en-US" sz="2800" b="1" dirty="0" err="1"/>
            <a:t>krisis</a:t>
          </a:r>
          <a:r>
            <a:rPr lang="en-US" sz="2300" dirty="0"/>
            <a:t> yang  </a:t>
          </a:r>
          <a:r>
            <a:rPr lang="en-US" sz="2300" dirty="0" err="1"/>
            <a:t>berkepanjangan</a:t>
          </a:r>
          <a:r>
            <a:rPr lang="en-US" sz="2300" dirty="0"/>
            <a:t> yang </a:t>
          </a:r>
          <a:r>
            <a:rPr lang="en-US" sz="2300" dirty="0" err="1"/>
            <a:t>menyebabkan</a:t>
          </a:r>
          <a:r>
            <a:rPr lang="en-US" sz="2300" dirty="0"/>
            <a:t> </a:t>
          </a:r>
          <a:r>
            <a:rPr lang="en-US" sz="2300" dirty="0" err="1"/>
            <a:t>situasi</a:t>
          </a:r>
          <a:r>
            <a:rPr lang="en-US" sz="2300" dirty="0"/>
            <a:t> </a:t>
          </a:r>
          <a:r>
            <a:rPr lang="en-US" sz="2300" dirty="0" err="1"/>
            <a:t>menjadi</a:t>
          </a:r>
          <a:r>
            <a:rPr lang="en-US" sz="2300" dirty="0"/>
            <a:t> </a:t>
          </a:r>
          <a:r>
            <a:rPr lang="en-US" sz="2300" dirty="0" err="1"/>
            <a:t>upnormal</a:t>
          </a:r>
          <a:r>
            <a:rPr lang="en-US" sz="2300" dirty="0"/>
            <a:t>. </a:t>
          </a:r>
        </a:p>
      </dgm:t>
    </dgm:pt>
    <dgm:pt modelId="{4CB54250-0248-447C-AC3A-FAF4B8B4C6E5}" type="parTrans" cxnId="{AED3CFDC-17FB-4AD5-9321-E83617E7F139}">
      <dgm:prSet/>
      <dgm:spPr/>
      <dgm:t>
        <a:bodyPr/>
        <a:lstStyle/>
        <a:p>
          <a:endParaRPr lang="en-US"/>
        </a:p>
      </dgm:t>
    </dgm:pt>
    <dgm:pt modelId="{C5DF60E8-70A7-4D28-BA4D-FFF89BC8A6C3}" type="sibTrans" cxnId="{AED3CFDC-17FB-4AD5-9321-E83617E7F139}">
      <dgm:prSet/>
      <dgm:spPr/>
      <dgm:t>
        <a:bodyPr/>
        <a:lstStyle/>
        <a:p>
          <a:endParaRPr lang="en-US"/>
        </a:p>
      </dgm:t>
    </dgm:pt>
    <dgm:pt modelId="{97D35A28-8EA3-46D1-BFFB-712CEE398D34}">
      <dgm:prSet custT="1"/>
      <dgm:spPr/>
      <dgm:t>
        <a:bodyPr/>
        <a:lstStyle/>
        <a:p>
          <a:r>
            <a:rPr lang="en-US" sz="2300" dirty="0"/>
            <a:t>Ada </a:t>
          </a:r>
          <a:r>
            <a:rPr lang="en-US" sz="2300" dirty="0" err="1"/>
            <a:t>desakan</a:t>
          </a:r>
          <a:r>
            <a:rPr lang="en-US" sz="2300" dirty="0"/>
            <a:t> </a:t>
          </a:r>
          <a:r>
            <a:rPr lang="en-US" sz="2300" dirty="0" err="1"/>
            <a:t>untuk</a:t>
          </a:r>
          <a:r>
            <a:rPr lang="en-US" sz="2300" dirty="0"/>
            <a:t> </a:t>
          </a:r>
          <a:r>
            <a:rPr lang="en-US" sz="2300" dirty="0" err="1"/>
            <a:t>ber</a:t>
          </a:r>
          <a:r>
            <a:rPr lang="en-US" sz="3200" b="1" dirty="0" err="1"/>
            <a:t>adaptasi</a:t>
          </a:r>
          <a:r>
            <a:rPr lang="en-US" sz="2300" dirty="0"/>
            <a:t>; </a:t>
          </a:r>
          <a:r>
            <a:rPr lang="en-US" sz="2300" dirty="0" err="1"/>
            <a:t>bagaimana</a:t>
          </a:r>
          <a:r>
            <a:rPr lang="en-US" sz="2300" dirty="0"/>
            <a:t> </a:t>
          </a:r>
          <a:r>
            <a:rPr lang="en-US" sz="2300" dirty="0" err="1"/>
            <a:t>manusia</a:t>
          </a:r>
          <a:r>
            <a:rPr lang="en-US" sz="2300" dirty="0"/>
            <a:t> </a:t>
          </a:r>
          <a:r>
            <a:rPr lang="en-US" sz="2300" dirty="0" err="1"/>
            <a:t>harus</a:t>
          </a:r>
          <a:r>
            <a:rPr lang="en-US" sz="2300" dirty="0"/>
            <a:t> </a:t>
          </a:r>
          <a:r>
            <a:rPr lang="en-US" sz="2300" dirty="0" err="1"/>
            <a:t>bertahan</a:t>
          </a:r>
          <a:r>
            <a:rPr lang="en-US" sz="2300" dirty="0"/>
            <a:t> </a:t>
          </a:r>
          <a:r>
            <a:rPr lang="en-US" sz="2300" dirty="0" err="1"/>
            <a:t>dalam</a:t>
          </a:r>
          <a:r>
            <a:rPr lang="en-US" sz="2300" dirty="0"/>
            <a:t> </a:t>
          </a:r>
          <a:r>
            <a:rPr lang="en-US" sz="2300" dirty="0" err="1"/>
            <a:t>ketidakpastian</a:t>
          </a:r>
          <a:r>
            <a:rPr lang="en-US" sz="2300" dirty="0"/>
            <a:t> </a:t>
          </a:r>
          <a:r>
            <a:rPr lang="en-US" sz="2300" dirty="0" err="1"/>
            <a:t>sambil</a:t>
          </a:r>
          <a:r>
            <a:rPr lang="en-US" sz="2300" dirty="0"/>
            <a:t> </a:t>
          </a:r>
          <a:r>
            <a:rPr lang="en-US" sz="2300" dirty="0" err="1"/>
            <a:t>terus</a:t>
          </a:r>
          <a:r>
            <a:rPr lang="en-US" sz="2300" dirty="0"/>
            <a:t> </a:t>
          </a:r>
          <a:r>
            <a:rPr lang="en-US" sz="2300" dirty="0" err="1"/>
            <a:t>berjuang</a:t>
          </a:r>
          <a:r>
            <a:rPr lang="en-US" sz="2300" dirty="0"/>
            <a:t> </a:t>
          </a:r>
          <a:r>
            <a:rPr lang="en-US" sz="2300" dirty="0" err="1"/>
            <a:t>untuk</a:t>
          </a:r>
          <a:r>
            <a:rPr lang="en-US" sz="2300" dirty="0"/>
            <a:t> </a:t>
          </a:r>
          <a:r>
            <a:rPr lang="en-US" sz="2300" dirty="0" err="1"/>
            <a:t>mengatasi</a:t>
          </a:r>
          <a:r>
            <a:rPr lang="en-US" sz="2300" dirty="0"/>
            <a:t> </a:t>
          </a:r>
          <a:r>
            <a:rPr lang="en-US" sz="2300" dirty="0" err="1"/>
            <a:t>masalah</a:t>
          </a:r>
          <a:endParaRPr lang="en-US" sz="2300" dirty="0"/>
        </a:p>
      </dgm:t>
    </dgm:pt>
    <dgm:pt modelId="{329DE700-43E4-42D5-A0EA-24C93B2B5B14}" type="parTrans" cxnId="{F7985C7C-CD79-4A5F-B298-C05AEFC3FAE1}">
      <dgm:prSet/>
      <dgm:spPr/>
      <dgm:t>
        <a:bodyPr/>
        <a:lstStyle/>
        <a:p>
          <a:endParaRPr lang="en-US"/>
        </a:p>
      </dgm:t>
    </dgm:pt>
    <dgm:pt modelId="{2AAB13F8-B720-416C-A229-A85DE3E6DF28}" type="sibTrans" cxnId="{F7985C7C-CD79-4A5F-B298-C05AEFC3FAE1}">
      <dgm:prSet/>
      <dgm:spPr/>
      <dgm:t>
        <a:bodyPr/>
        <a:lstStyle/>
        <a:p>
          <a:endParaRPr lang="en-US"/>
        </a:p>
      </dgm:t>
    </dgm:pt>
    <dgm:pt modelId="{B4634835-E137-4AF7-86F4-1196A0515498}" type="pres">
      <dgm:prSet presAssocID="{E2CCCBFA-F8FA-4B1B-953B-E31E33FDF08E}" presName="linear" presStyleCnt="0">
        <dgm:presLayoutVars>
          <dgm:animLvl val="lvl"/>
          <dgm:resizeHandles val="exact"/>
        </dgm:presLayoutVars>
      </dgm:prSet>
      <dgm:spPr/>
    </dgm:pt>
    <dgm:pt modelId="{47A40626-0836-476C-A9ED-6C9E8E7B4C41}" type="pres">
      <dgm:prSet presAssocID="{E1854B6A-E786-432D-B6EE-C8549BBDB788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0BCA696E-B944-4794-A6E9-0F63DCC7F8D8}" type="pres">
      <dgm:prSet presAssocID="{C5DF60E8-70A7-4D28-BA4D-FFF89BC8A6C3}" presName="spacer" presStyleCnt="0"/>
      <dgm:spPr/>
    </dgm:pt>
    <dgm:pt modelId="{13E81CFE-9A3D-42F6-A996-E5703D49677C}" type="pres">
      <dgm:prSet presAssocID="{97D35A28-8EA3-46D1-BFFB-712CEE398D34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DF86BA13-1D4A-4FAA-8D6E-4F38BFEEB005}" type="presOf" srcId="{97D35A28-8EA3-46D1-BFFB-712CEE398D34}" destId="{13E81CFE-9A3D-42F6-A996-E5703D49677C}" srcOrd="0" destOrd="0" presId="urn:microsoft.com/office/officeart/2005/8/layout/vList2"/>
    <dgm:cxn modelId="{F7985C7C-CD79-4A5F-B298-C05AEFC3FAE1}" srcId="{E2CCCBFA-F8FA-4B1B-953B-E31E33FDF08E}" destId="{97D35A28-8EA3-46D1-BFFB-712CEE398D34}" srcOrd="1" destOrd="0" parTransId="{329DE700-43E4-42D5-A0EA-24C93B2B5B14}" sibTransId="{2AAB13F8-B720-416C-A229-A85DE3E6DF28}"/>
    <dgm:cxn modelId="{55CBDB95-D2CB-4C8D-B224-A5DF7DC3715D}" type="presOf" srcId="{E1854B6A-E786-432D-B6EE-C8549BBDB788}" destId="{47A40626-0836-476C-A9ED-6C9E8E7B4C41}" srcOrd="0" destOrd="0" presId="urn:microsoft.com/office/officeart/2005/8/layout/vList2"/>
    <dgm:cxn modelId="{111298C6-BF49-450E-A7BD-E7F405EF909F}" type="presOf" srcId="{E2CCCBFA-F8FA-4B1B-953B-E31E33FDF08E}" destId="{B4634835-E137-4AF7-86F4-1196A0515498}" srcOrd="0" destOrd="0" presId="urn:microsoft.com/office/officeart/2005/8/layout/vList2"/>
    <dgm:cxn modelId="{AED3CFDC-17FB-4AD5-9321-E83617E7F139}" srcId="{E2CCCBFA-F8FA-4B1B-953B-E31E33FDF08E}" destId="{E1854B6A-E786-432D-B6EE-C8549BBDB788}" srcOrd="0" destOrd="0" parTransId="{4CB54250-0248-447C-AC3A-FAF4B8B4C6E5}" sibTransId="{C5DF60E8-70A7-4D28-BA4D-FFF89BC8A6C3}"/>
    <dgm:cxn modelId="{C93C468E-32D7-4D62-B8C7-0782AB18E04B}" type="presParOf" srcId="{B4634835-E137-4AF7-86F4-1196A0515498}" destId="{47A40626-0836-476C-A9ED-6C9E8E7B4C41}" srcOrd="0" destOrd="0" presId="urn:microsoft.com/office/officeart/2005/8/layout/vList2"/>
    <dgm:cxn modelId="{5EEC71E3-B057-484B-B6ED-90C0F962C6C4}" type="presParOf" srcId="{B4634835-E137-4AF7-86F4-1196A0515498}" destId="{0BCA696E-B944-4794-A6E9-0F63DCC7F8D8}" srcOrd="1" destOrd="0" presId="urn:microsoft.com/office/officeart/2005/8/layout/vList2"/>
    <dgm:cxn modelId="{19C8D59F-80B7-4861-8C8E-AB308D98CEC4}" type="presParOf" srcId="{B4634835-E137-4AF7-86F4-1196A0515498}" destId="{13E81CFE-9A3D-42F6-A996-E5703D49677C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DAD1FBF-1F2E-48FC-AC88-FE2E939D41CC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AA5DE90-E4B3-4F61-A174-2379F6D96FA4}">
      <dgm:prSet/>
      <dgm:spPr/>
      <dgm:t>
        <a:bodyPr/>
        <a:lstStyle/>
        <a:p>
          <a:r>
            <a:rPr lang="en-US"/>
            <a:t>Syarat-syarat:</a:t>
          </a:r>
        </a:p>
      </dgm:t>
    </dgm:pt>
    <dgm:pt modelId="{438FF342-79CD-4225-8C51-711663CBE507}" type="parTrans" cxnId="{7A244872-9C32-428D-A8D8-7E43D7105E67}">
      <dgm:prSet/>
      <dgm:spPr/>
      <dgm:t>
        <a:bodyPr/>
        <a:lstStyle/>
        <a:p>
          <a:endParaRPr lang="en-US"/>
        </a:p>
      </dgm:t>
    </dgm:pt>
    <dgm:pt modelId="{8EB9C23E-78B6-4CD3-B198-65089EFBA292}" type="sibTrans" cxnId="{7A244872-9C32-428D-A8D8-7E43D7105E67}">
      <dgm:prSet/>
      <dgm:spPr/>
      <dgm:t>
        <a:bodyPr/>
        <a:lstStyle/>
        <a:p>
          <a:endParaRPr lang="en-US"/>
        </a:p>
      </dgm:t>
    </dgm:pt>
    <dgm:pt modelId="{15A2ADFE-9926-441C-9F6A-20F88FF5B2A2}">
      <dgm:prSet/>
      <dgm:spPr/>
      <dgm:t>
        <a:bodyPr/>
        <a:lstStyle/>
        <a:p>
          <a:r>
            <a:rPr lang="en-US" dirty="0" err="1"/>
            <a:t>Pengetahuan</a:t>
          </a:r>
          <a:r>
            <a:rPr lang="en-US" dirty="0"/>
            <a:t> yang </a:t>
          </a:r>
          <a:r>
            <a:rPr lang="en-US" dirty="0" err="1"/>
            <a:t>benar</a:t>
          </a:r>
          <a:r>
            <a:rPr lang="en-US" dirty="0"/>
            <a:t> (</a:t>
          </a:r>
          <a:r>
            <a:rPr lang="en-US" dirty="0" err="1"/>
            <a:t>ilmiah</a:t>
          </a:r>
          <a:r>
            <a:rPr lang="en-US" dirty="0"/>
            <a:t>) ; </a:t>
          </a:r>
          <a:r>
            <a:rPr lang="en-US" dirty="0" err="1"/>
            <a:t>Bukan</a:t>
          </a:r>
          <a:r>
            <a:rPr lang="en-US" dirty="0"/>
            <a:t> </a:t>
          </a:r>
          <a:r>
            <a:rPr lang="en-US" dirty="0" err="1"/>
            <a:t>Hoaxs</a:t>
          </a:r>
          <a:r>
            <a:rPr lang="en-US" dirty="0"/>
            <a:t> , </a:t>
          </a:r>
          <a:r>
            <a:rPr lang="en-US" dirty="0" err="1"/>
            <a:t>bukan</a:t>
          </a:r>
          <a:r>
            <a:rPr lang="en-US" dirty="0"/>
            <a:t>  </a:t>
          </a:r>
          <a:r>
            <a:rPr lang="en-US" dirty="0" err="1"/>
            <a:t>ilusi</a:t>
          </a:r>
          <a:r>
            <a:rPr lang="en-US" dirty="0"/>
            <a:t>, utopia, </a:t>
          </a:r>
          <a:r>
            <a:rPr lang="en-US" dirty="0" err="1"/>
            <a:t>halusinasi</a:t>
          </a:r>
          <a:r>
            <a:rPr lang="en-US" dirty="0"/>
            <a:t>, </a:t>
          </a:r>
          <a:r>
            <a:rPr lang="en-US" dirty="0" err="1"/>
            <a:t>dlsb</a:t>
          </a:r>
          <a:r>
            <a:rPr lang="en-US" dirty="0"/>
            <a:t>.</a:t>
          </a:r>
        </a:p>
      </dgm:t>
    </dgm:pt>
    <dgm:pt modelId="{2DD6D262-893C-4E4D-AF9D-2B1740D8C56D}" type="parTrans" cxnId="{C0AA6967-39FA-40EA-B2A7-1A8BBABEEFD3}">
      <dgm:prSet/>
      <dgm:spPr/>
      <dgm:t>
        <a:bodyPr/>
        <a:lstStyle/>
        <a:p>
          <a:endParaRPr lang="en-US"/>
        </a:p>
      </dgm:t>
    </dgm:pt>
    <dgm:pt modelId="{ADB51A4A-2F38-47A4-80C8-58936EAD9834}" type="sibTrans" cxnId="{C0AA6967-39FA-40EA-B2A7-1A8BBABEEFD3}">
      <dgm:prSet/>
      <dgm:spPr/>
      <dgm:t>
        <a:bodyPr/>
        <a:lstStyle/>
        <a:p>
          <a:endParaRPr lang="en-US"/>
        </a:p>
      </dgm:t>
    </dgm:pt>
    <dgm:pt modelId="{B05B3E17-39EC-46D7-AC14-3CD4C91E9A84}">
      <dgm:prSet/>
      <dgm:spPr/>
      <dgm:t>
        <a:bodyPr/>
        <a:lstStyle/>
        <a:p>
          <a:r>
            <a:rPr lang="en-US" dirty="0" err="1"/>
            <a:t>Literasi</a:t>
          </a:r>
          <a:r>
            <a:rPr lang="en-US" dirty="0"/>
            <a:t> </a:t>
          </a:r>
          <a:r>
            <a:rPr lang="en-US" dirty="0" err="1"/>
            <a:t>baru</a:t>
          </a:r>
          <a:r>
            <a:rPr lang="en-US" dirty="0"/>
            <a:t>; </a:t>
          </a:r>
          <a:r>
            <a:rPr lang="en-US" dirty="0" err="1"/>
            <a:t>dalam</a:t>
          </a:r>
          <a:r>
            <a:rPr lang="en-US" dirty="0"/>
            <a:t> </a:t>
          </a:r>
          <a:r>
            <a:rPr lang="en-US" dirty="0" err="1"/>
            <a:t>konteks</a:t>
          </a:r>
          <a:r>
            <a:rPr lang="en-US" dirty="0"/>
            <a:t> </a:t>
          </a:r>
          <a:r>
            <a:rPr lang="en-US" dirty="0" err="1"/>
            <a:t>waktu</a:t>
          </a:r>
          <a:r>
            <a:rPr lang="en-US" dirty="0"/>
            <a:t> universal.</a:t>
          </a:r>
        </a:p>
      </dgm:t>
    </dgm:pt>
    <dgm:pt modelId="{FFEDF454-329C-463E-819E-C345C47F397D}" type="parTrans" cxnId="{617A42F4-29C2-4533-9336-927F6D1686EF}">
      <dgm:prSet/>
      <dgm:spPr/>
      <dgm:t>
        <a:bodyPr/>
        <a:lstStyle/>
        <a:p>
          <a:endParaRPr lang="en-US"/>
        </a:p>
      </dgm:t>
    </dgm:pt>
    <dgm:pt modelId="{A4999139-FF4B-4DE0-9482-9BF7AA3C56B6}" type="sibTrans" cxnId="{617A42F4-29C2-4533-9336-927F6D1686EF}">
      <dgm:prSet/>
      <dgm:spPr/>
      <dgm:t>
        <a:bodyPr/>
        <a:lstStyle/>
        <a:p>
          <a:endParaRPr lang="en-US"/>
        </a:p>
      </dgm:t>
    </dgm:pt>
    <dgm:pt modelId="{508E2A34-DA37-47EA-984E-AE89006B37D8}">
      <dgm:prSet/>
      <dgm:spPr/>
      <dgm:t>
        <a:bodyPr/>
        <a:lstStyle/>
        <a:p>
          <a:r>
            <a:rPr lang="en-US" dirty="0" err="1"/>
            <a:t>Kesadaran</a:t>
          </a:r>
          <a:r>
            <a:rPr lang="en-US" dirty="0"/>
            <a:t> </a:t>
          </a:r>
          <a:r>
            <a:rPr lang="en-US" dirty="0" err="1"/>
            <a:t>baru</a:t>
          </a:r>
          <a:r>
            <a:rPr lang="en-US" dirty="0"/>
            <a:t>; </a:t>
          </a:r>
          <a:r>
            <a:rPr lang="en-US" dirty="0" err="1"/>
            <a:t>kesadaran</a:t>
          </a:r>
          <a:r>
            <a:rPr lang="en-US" dirty="0"/>
            <a:t> </a:t>
          </a:r>
          <a:r>
            <a:rPr lang="en-US" dirty="0" err="1"/>
            <a:t>sejarah</a:t>
          </a:r>
          <a:r>
            <a:rPr lang="en-US" dirty="0"/>
            <a:t>, </a:t>
          </a:r>
          <a:r>
            <a:rPr lang="en-US" dirty="0" err="1"/>
            <a:t>kesadaran</a:t>
          </a:r>
          <a:r>
            <a:rPr lang="en-US" dirty="0"/>
            <a:t> rasa; </a:t>
          </a:r>
          <a:r>
            <a:rPr lang="en-US" dirty="0" err="1"/>
            <a:t>kebijaksanaan</a:t>
          </a:r>
          <a:r>
            <a:rPr lang="en-US" dirty="0"/>
            <a:t>; </a:t>
          </a:r>
          <a:r>
            <a:rPr lang="en-US" dirty="0" err="1"/>
            <a:t>nilai-nilai</a:t>
          </a:r>
          <a:r>
            <a:rPr lang="en-US" dirty="0"/>
            <a:t> universal </a:t>
          </a:r>
          <a:r>
            <a:rPr lang="en-US" dirty="0" err="1"/>
            <a:t>kemanusiaan</a:t>
          </a:r>
          <a:endParaRPr lang="en-US" dirty="0"/>
        </a:p>
      </dgm:t>
    </dgm:pt>
    <dgm:pt modelId="{061D5E31-BED4-4054-B73D-379B15CC878E}" type="parTrans" cxnId="{ED1CCEBB-BD1F-4296-8E3A-24E97EED0547}">
      <dgm:prSet/>
      <dgm:spPr/>
      <dgm:t>
        <a:bodyPr/>
        <a:lstStyle/>
        <a:p>
          <a:endParaRPr lang="en-US"/>
        </a:p>
      </dgm:t>
    </dgm:pt>
    <dgm:pt modelId="{9FB3CAF3-EAB6-49AB-8E20-1F7676B376B7}" type="sibTrans" cxnId="{ED1CCEBB-BD1F-4296-8E3A-24E97EED0547}">
      <dgm:prSet/>
      <dgm:spPr/>
      <dgm:t>
        <a:bodyPr/>
        <a:lstStyle/>
        <a:p>
          <a:endParaRPr lang="en-US"/>
        </a:p>
      </dgm:t>
    </dgm:pt>
    <dgm:pt modelId="{05BA12A5-00A0-44E3-8462-BA0E74065EF5}" type="pres">
      <dgm:prSet presAssocID="{9DAD1FBF-1F2E-48FC-AC88-FE2E939D41CC}" presName="linear" presStyleCnt="0">
        <dgm:presLayoutVars>
          <dgm:animLvl val="lvl"/>
          <dgm:resizeHandles val="exact"/>
        </dgm:presLayoutVars>
      </dgm:prSet>
      <dgm:spPr/>
    </dgm:pt>
    <dgm:pt modelId="{74635587-7B13-43EF-B04E-7CA93DFE6299}" type="pres">
      <dgm:prSet presAssocID="{7AA5DE90-E4B3-4F61-A174-2379F6D96FA4}" presName="parentText" presStyleLbl="node1" presStyleIdx="0" presStyleCnt="4" custScaleY="47238">
        <dgm:presLayoutVars>
          <dgm:chMax val="0"/>
          <dgm:bulletEnabled val="1"/>
        </dgm:presLayoutVars>
      </dgm:prSet>
      <dgm:spPr/>
    </dgm:pt>
    <dgm:pt modelId="{D4E479AA-C448-45E6-ACF7-70819896E422}" type="pres">
      <dgm:prSet presAssocID="{8EB9C23E-78B6-4CD3-B198-65089EFBA292}" presName="spacer" presStyleCnt="0"/>
      <dgm:spPr/>
    </dgm:pt>
    <dgm:pt modelId="{9AD713B0-6CAA-47EE-BA78-B4A719302AE4}" type="pres">
      <dgm:prSet presAssocID="{15A2ADFE-9926-441C-9F6A-20F88FF5B2A2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1639BC29-EC32-4A08-8966-CF3D4BFCCD04}" type="pres">
      <dgm:prSet presAssocID="{ADB51A4A-2F38-47A4-80C8-58936EAD9834}" presName="spacer" presStyleCnt="0"/>
      <dgm:spPr/>
    </dgm:pt>
    <dgm:pt modelId="{6922FA7B-FB2E-4E64-91DC-4934F927B133}" type="pres">
      <dgm:prSet presAssocID="{B05B3E17-39EC-46D7-AC14-3CD4C91E9A84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52126468-5CE4-4A8E-B6C8-86301A72EEB6}" type="pres">
      <dgm:prSet presAssocID="{A4999139-FF4B-4DE0-9482-9BF7AA3C56B6}" presName="spacer" presStyleCnt="0"/>
      <dgm:spPr/>
    </dgm:pt>
    <dgm:pt modelId="{E0243E74-34A8-49A7-8355-22B91B720133}" type="pres">
      <dgm:prSet presAssocID="{508E2A34-DA37-47EA-984E-AE89006B37D8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BF3A7B10-2527-40C5-AE86-20F5F4514227}" type="presOf" srcId="{B05B3E17-39EC-46D7-AC14-3CD4C91E9A84}" destId="{6922FA7B-FB2E-4E64-91DC-4934F927B133}" srcOrd="0" destOrd="0" presId="urn:microsoft.com/office/officeart/2005/8/layout/vList2"/>
    <dgm:cxn modelId="{4ACC802A-1A0B-4D93-BA47-3EB12A7B248E}" type="presOf" srcId="{15A2ADFE-9926-441C-9F6A-20F88FF5B2A2}" destId="{9AD713B0-6CAA-47EE-BA78-B4A719302AE4}" srcOrd="0" destOrd="0" presId="urn:microsoft.com/office/officeart/2005/8/layout/vList2"/>
    <dgm:cxn modelId="{8650A460-8767-4D7B-885F-C69EC9CC3177}" type="presOf" srcId="{7AA5DE90-E4B3-4F61-A174-2379F6D96FA4}" destId="{74635587-7B13-43EF-B04E-7CA93DFE6299}" srcOrd="0" destOrd="0" presId="urn:microsoft.com/office/officeart/2005/8/layout/vList2"/>
    <dgm:cxn modelId="{C0AA6967-39FA-40EA-B2A7-1A8BBABEEFD3}" srcId="{9DAD1FBF-1F2E-48FC-AC88-FE2E939D41CC}" destId="{15A2ADFE-9926-441C-9F6A-20F88FF5B2A2}" srcOrd="1" destOrd="0" parTransId="{2DD6D262-893C-4E4D-AF9D-2B1740D8C56D}" sibTransId="{ADB51A4A-2F38-47A4-80C8-58936EAD9834}"/>
    <dgm:cxn modelId="{717EE86A-41FD-49B2-A8F7-FCC263CAEE40}" type="presOf" srcId="{9DAD1FBF-1F2E-48FC-AC88-FE2E939D41CC}" destId="{05BA12A5-00A0-44E3-8462-BA0E74065EF5}" srcOrd="0" destOrd="0" presId="urn:microsoft.com/office/officeart/2005/8/layout/vList2"/>
    <dgm:cxn modelId="{7A244872-9C32-428D-A8D8-7E43D7105E67}" srcId="{9DAD1FBF-1F2E-48FC-AC88-FE2E939D41CC}" destId="{7AA5DE90-E4B3-4F61-A174-2379F6D96FA4}" srcOrd="0" destOrd="0" parTransId="{438FF342-79CD-4225-8C51-711663CBE507}" sibTransId="{8EB9C23E-78B6-4CD3-B198-65089EFBA292}"/>
    <dgm:cxn modelId="{57A8F3B3-2626-4C03-98EA-87EA84057B50}" type="presOf" srcId="{508E2A34-DA37-47EA-984E-AE89006B37D8}" destId="{E0243E74-34A8-49A7-8355-22B91B720133}" srcOrd="0" destOrd="0" presId="urn:microsoft.com/office/officeart/2005/8/layout/vList2"/>
    <dgm:cxn modelId="{ED1CCEBB-BD1F-4296-8E3A-24E97EED0547}" srcId="{9DAD1FBF-1F2E-48FC-AC88-FE2E939D41CC}" destId="{508E2A34-DA37-47EA-984E-AE89006B37D8}" srcOrd="3" destOrd="0" parTransId="{061D5E31-BED4-4054-B73D-379B15CC878E}" sibTransId="{9FB3CAF3-EAB6-49AB-8E20-1F7676B376B7}"/>
    <dgm:cxn modelId="{617A42F4-29C2-4533-9336-927F6D1686EF}" srcId="{9DAD1FBF-1F2E-48FC-AC88-FE2E939D41CC}" destId="{B05B3E17-39EC-46D7-AC14-3CD4C91E9A84}" srcOrd="2" destOrd="0" parTransId="{FFEDF454-329C-463E-819E-C345C47F397D}" sibTransId="{A4999139-FF4B-4DE0-9482-9BF7AA3C56B6}"/>
    <dgm:cxn modelId="{435400BE-662D-4BBA-97D2-E93D5597F6DF}" type="presParOf" srcId="{05BA12A5-00A0-44E3-8462-BA0E74065EF5}" destId="{74635587-7B13-43EF-B04E-7CA93DFE6299}" srcOrd="0" destOrd="0" presId="urn:microsoft.com/office/officeart/2005/8/layout/vList2"/>
    <dgm:cxn modelId="{4DA0C08C-148C-4506-8D59-6E2C74107466}" type="presParOf" srcId="{05BA12A5-00A0-44E3-8462-BA0E74065EF5}" destId="{D4E479AA-C448-45E6-ACF7-70819896E422}" srcOrd="1" destOrd="0" presId="urn:microsoft.com/office/officeart/2005/8/layout/vList2"/>
    <dgm:cxn modelId="{65955ECE-C961-402C-89DF-3A3C1D0B2E8C}" type="presParOf" srcId="{05BA12A5-00A0-44E3-8462-BA0E74065EF5}" destId="{9AD713B0-6CAA-47EE-BA78-B4A719302AE4}" srcOrd="2" destOrd="0" presId="urn:microsoft.com/office/officeart/2005/8/layout/vList2"/>
    <dgm:cxn modelId="{BA5836FD-5D76-42A2-A1CA-4086DECB9B7A}" type="presParOf" srcId="{05BA12A5-00A0-44E3-8462-BA0E74065EF5}" destId="{1639BC29-EC32-4A08-8966-CF3D4BFCCD04}" srcOrd="3" destOrd="0" presId="urn:microsoft.com/office/officeart/2005/8/layout/vList2"/>
    <dgm:cxn modelId="{5EF999B0-48F9-4C0B-BAE5-DE7F190EE5AA}" type="presParOf" srcId="{05BA12A5-00A0-44E3-8462-BA0E74065EF5}" destId="{6922FA7B-FB2E-4E64-91DC-4934F927B133}" srcOrd="4" destOrd="0" presId="urn:microsoft.com/office/officeart/2005/8/layout/vList2"/>
    <dgm:cxn modelId="{01ACA804-CB2A-4123-9802-E1A8A8DD2D39}" type="presParOf" srcId="{05BA12A5-00A0-44E3-8462-BA0E74065EF5}" destId="{52126468-5CE4-4A8E-B6C8-86301A72EEB6}" srcOrd="5" destOrd="0" presId="urn:microsoft.com/office/officeart/2005/8/layout/vList2"/>
    <dgm:cxn modelId="{C4BA6CA4-0AE0-44E2-BECE-A132EAA56C78}" type="presParOf" srcId="{05BA12A5-00A0-44E3-8462-BA0E74065EF5}" destId="{E0243E74-34A8-49A7-8355-22B91B720133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D713729-9586-409B-A994-1D1862304728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0C9A58E-ECB2-4FD4-9D67-A6E028804182}">
      <dgm:prSet/>
      <dgm:spPr/>
      <dgm:t>
        <a:bodyPr/>
        <a:lstStyle/>
        <a:p>
          <a:r>
            <a:rPr lang="en-US" dirty="0" err="1"/>
            <a:t>Ricklefs</a:t>
          </a:r>
          <a:r>
            <a:rPr lang="en-US" dirty="0"/>
            <a:t> (2001) </a:t>
          </a:r>
          <a:r>
            <a:rPr lang="en-US" dirty="0" err="1"/>
            <a:t>menyebut</a:t>
          </a:r>
          <a:r>
            <a:rPr lang="en-US" dirty="0"/>
            <a:t> </a:t>
          </a:r>
          <a:r>
            <a:rPr lang="en-US" dirty="0" err="1"/>
            <a:t>perang</a:t>
          </a:r>
          <a:r>
            <a:rPr lang="en-US" dirty="0"/>
            <a:t> </a:t>
          </a:r>
          <a:r>
            <a:rPr lang="en-US" dirty="0" err="1"/>
            <a:t>jawa</a:t>
          </a:r>
          <a:r>
            <a:rPr lang="en-US" dirty="0"/>
            <a:t> </a:t>
          </a:r>
          <a:r>
            <a:rPr lang="en-US" dirty="0" err="1"/>
            <a:t>merupakan</a:t>
          </a:r>
          <a:r>
            <a:rPr lang="en-US" dirty="0"/>
            <a:t> </a:t>
          </a:r>
          <a:r>
            <a:rPr lang="en-US" dirty="0" err="1"/>
            <a:t>perlawanan</a:t>
          </a:r>
          <a:r>
            <a:rPr lang="en-US" dirty="0"/>
            <a:t> </a:t>
          </a:r>
          <a:r>
            <a:rPr lang="en-US" dirty="0" err="1"/>
            <a:t>terakhir</a:t>
          </a:r>
          <a:r>
            <a:rPr lang="en-US" dirty="0"/>
            <a:t> </a:t>
          </a:r>
          <a:r>
            <a:rPr lang="en-US" dirty="0" err="1"/>
            <a:t>kelompok</a:t>
          </a:r>
          <a:r>
            <a:rPr lang="en-US" dirty="0"/>
            <a:t> </a:t>
          </a:r>
          <a:r>
            <a:rPr lang="en-US" dirty="0" err="1"/>
            <a:t>elit</a:t>
          </a:r>
          <a:r>
            <a:rPr lang="en-US" dirty="0"/>
            <a:t> </a:t>
          </a:r>
          <a:r>
            <a:rPr lang="en-US" dirty="0" err="1"/>
            <a:t>bangswan</a:t>
          </a:r>
          <a:r>
            <a:rPr lang="en-US" dirty="0"/>
            <a:t> </a:t>
          </a:r>
          <a:r>
            <a:rPr lang="en-US" dirty="0" err="1"/>
            <a:t>Jawa</a:t>
          </a:r>
          <a:r>
            <a:rPr lang="en-US" dirty="0"/>
            <a:t>. </a:t>
          </a:r>
          <a:r>
            <a:rPr lang="en-US" dirty="0" err="1"/>
            <a:t>Upaya</a:t>
          </a:r>
          <a:r>
            <a:rPr lang="en-US" dirty="0"/>
            <a:t> yang </a:t>
          </a:r>
          <a:r>
            <a:rPr lang="en-US" dirty="0" err="1"/>
            <a:t>sia-sia</a:t>
          </a:r>
          <a:r>
            <a:rPr lang="en-US" dirty="0"/>
            <a:t> </a:t>
          </a:r>
          <a:r>
            <a:rPr lang="en-US" dirty="0" err="1"/>
            <a:t>untuk</a:t>
          </a:r>
          <a:r>
            <a:rPr lang="en-US" dirty="0"/>
            <a:t> Kembali </a:t>
          </a:r>
          <a:r>
            <a:rPr lang="en-US" dirty="0" err="1"/>
            <a:t>kepada</a:t>
          </a:r>
          <a:r>
            <a:rPr lang="en-US" dirty="0"/>
            <a:t> </a:t>
          </a:r>
          <a:r>
            <a:rPr lang="en-US" dirty="0" err="1"/>
            <a:t>kedaan</a:t>
          </a:r>
          <a:r>
            <a:rPr lang="en-US" dirty="0"/>
            <a:t> </a:t>
          </a:r>
          <a:r>
            <a:rPr lang="en-US" dirty="0" err="1"/>
            <a:t>sebelumnya</a:t>
          </a:r>
          <a:r>
            <a:rPr lang="en-US" dirty="0"/>
            <a:t>.</a:t>
          </a:r>
        </a:p>
      </dgm:t>
    </dgm:pt>
    <dgm:pt modelId="{4711DB58-3A84-4F2F-B288-089108EC3793}" type="parTrans" cxnId="{921EB14B-C775-41FD-90AD-2199F38DB066}">
      <dgm:prSet/>
      <dgm:spPr/>
      <dgm:t>
        <a:bodyPr/>
        <a:lstStyle/>
        <a:p>
          <a:endParaRPr lang="en-US"/>
        </a:p>
      </dgm:t>
    </dgm:pt>
    <dgm:pt modelId="{D4B65125-9797-4175-8785-D992A3D93DCB}" type="sibTrans" cxnId="{921EB14B-C775-41FD-90AD-2199F38DB066}">
      <dgm:prSet/>
      <dgm:spPr/>
      <dgm:t>
        <a:bodyPr/>
        <a:lstStyle/>
        <a:p>
          <a:endParaRPr lang="en-US"/>
        </a:p>
      </dgm:t>
    </dgm:pt>
    <dgm:pt modelId="{B3FB6DE2-4DFC-463D-BE46-306A1445E87B}">
      <dgm:prSet/>
      <dgm:spPr/>
      <dgm:t>
        <a:bodyPr/>
        <a:lstStyle/>
        <a:p>
          <a:r>
            <a:rPr lang="en-US" dirty="0"/>
            <a:t>Peter Carey (2018) </a:t>
          </a:r>
          <a:r>
            <a:rPr lang="en-US" dirty="0" err="1"/>
            <a:t>menyebut</a:t>
          </a:r>
          <a:r>
            <a:rPr lang="en-US" dirty="0"/>
            <a:t> </a:t>
          </a:r>
          <a:r>
            <a:rPr lang="en-US" dirty="0" err="1"/>
            <a:t>Perang</a:t>
          </a:r>
          <a:r>
            <a:rPr lang="en-US" dirty="0"/>
            <a:t> </a:t>
          </a:r>
          <a:r>
            <a:rPr lang="en-US" dirty="0" err="1"/>
            <a:t>Jawa</a:t>
          </a:r>
          <a:r>
            <a:rPr lang="en-US" dirty="0"/>
            <a:t> </a:t>
          </a:r>
          <a:r>
            <a:rPr lang="en-US" dirty="0" err="1"/>
            <a:t>adalah</a:t>
          </a:r>
          <a:r>
            <a:rPr lang="en-US" dirty="0"/>
            <a:t>  Tsunami </a:t>
          </a:r>
          <a:r>
            <a:rPr lang="en-US" dirty="0" err="1"/>
            <a:t>besar</a:t>
          </a:r>
          <a:r>
            <a:rPr lang="en-US" dirty="0"/>
            <a:t> yang </a:t>
          </a:r>
          <a:r>
            <a:rPr lang="en-US" dirty="0" err="1"/>
            <a:t>telah</a:t>
          </a:r>
          <a:r>
            <a:rPr lang="en-US" dirty="0"/>
            <a:t> </a:t>
          </a:r>
          <a:r>
            <a:rPr lang="en-US" dirty="0" err="1"/>
            <a:t>mengubah</a:t>
          </a:r>
          <a:r>
            <a:rPr lang="en-US" dirty="0"/>
            <a:t> </a:t>
          </a:r>
          <a:r>
            <a:rPr lang="en-US" dirty="0" err="1"/>
            <a:t>struktur</a:t>
          </a:r>
          <a:r>
            <a:rPr lang="en-US" dirty="0"/>
            <a:t> dan </a:t>
          </a:r>
          <a:r>
            <a:rPr lang="en-US" dirty="0" err="1"/>
            <a:t>tatanan</a:t>
          </a:r>
          <a:r>
            <a:rPr lang="en-US" dirty="0"/>
            <a:t> di </a:t>
          </a:r>
          <a:r>
            <a:rPr lang="en-US" dirty="0" err="1"/>
            <a:t>Jawa</a:t>
          </a:r>
          <a:r>
            <a:rPr lang="en-US" dirty="0"/>
            <a:t>.</a:t>
          </a:r>
        </a:p>
      </dgm:t>
    </dgm:pt>
    <dgm:pt modelId="{3428E562-6F2C-4074-8E43-514558EDC014}" type="parTrans" cxnId="{FB58D422-D165-4D20-B063-41D00B99236F}">
      <dgm:prSet/>
      <dgm:spPr/>
      <dgm:t>
        <a:bodyPr/>
        <a:lstStyle/>
        <a:p>
          <a:endParaRPr lang="en-US"/>
        </a:p>
      </dgm:t>
    </dgm:pt>
    <dgm:pt modelId="{CF9E5BE1-EEEB-4176-9091-AB9A0D268A3F}" type="sibTrans" cxnId="{FB58D422-D165-4D20-B063-41D00B99236F}">
      <dgm:prSet/>
      <dgm:spPr/>
      <dgm:t>
        <a:bodyPr/>
        <a:lstStyle/>
        <a:p>
          <a:endParaRPr lang="en-US"/>
        </a:p>
      </dgm:t>
    </dgm:pt>
    <dgm:pt modelId="{66C93FE7-0391-4F5D-830D-E55D74D7333B}">
      <dgm:prSet/>
      <dgm:spPr/>
      <dgm:t>
        <a:bodyPr/>
        <a:lstStyle/>
        <a:p>
          <a:r>
            <a:rPr lang="en-US" dirty="0"/>
            <a:t>Siti </a:t>
          </a:r>
          <a:r>
            <a:rPr lang="en-US" dirty="0" err="1"/>
            <a:t>Hidayati</a:t>
          </a:r>
          <a:r>
            <a:rPr lang="en-US" dirty="0"/>
            <a:t> Amal (2016)</a:t>
          </a:r>
          <a:r>
            <a:rPr lang="en-US" dirty="0" err="1"/>
            <a:t>menyebut</a:t>
          </a:r>
          <a:r>
            <a:rPr lang="en-US" dirty="0"/>
            <a:t> </a:t>
          </a:r>
          <a:r>
            <a:rPr lang="en-US" dirty="0" err="1"/>
            <a:t>Perang</a:t>
          </a:r>
          <a:r>
            <a:rPr lang="en-US" dirty="0"/>
            <a:t> </a:t>
          </a:r>
          <a:r>
            <a:rPr lang="en-US" dirty="0" err="1"/>
            <a:t>Jawa</a:t>
          </a:r>
          <a:r>
            <a:rPr lang="en-US" dirty="0"/>
            <a:t>  </a:t>
          </a:r>
          <a:r>
            <a:rPr lang="en-US" dirty="0" err="1"/>
            <a:t>adalah</a:t>
          </a:r>
          <a:r>
            <a:rPr lang="en-US" dirty="0"/>
            <a:t> </a:t>
          </a:r>
          <a:r>
            <a:rPr lang="en-US" dirty="0" err="1"/>
            <a:t>ungkapan</a:t>
          </a:r>
          <a:r>
            <a:rPr lang="en-US" dirty="0"/>
            <a:t> </a:t>
          </a:r>
          <a:r>
            <a:rPr lang="en-US" dirty="0" err="1"/>
            <a:t>solidaritas</a:t>
          </a:r>
          <a:r>
            <a:rPr lang="en-US" dirty="0"/>
            <a:t> yang paling </a:t>
          </a:r>
          <a:r>
            <a:rPr lang="en-US" dirty="0" err="1"/>
            <a:t>nyata</a:t>
          </a:r>
          <a:r>
            <a:rPr lang="en-US" dirty="0"/>
            <a:t> dan </a:t>
          </a:r>
          <a:r>
            <a:rPr lang="en-US" dirty="0" err="1"/>
            <a:t>kuat</a:t>
          </a:r>
          <a:r>
            <a:rPr lang="en-US" dirty="0"/>
            <a:t> </a:t>
          </a:r>
          <a:r>
            <a:rPr lang="en-US" dirty="0" err="1"/>
            <a:t>antara</a:t>
          </a:r>
          <a:r>
            <a:rPr lang="en-US" dirty="0"/>
            <a:t> </a:t>
          </a:r>
          <a:r>
            <a:rPr lang="en-US" dirty="0" err="1"/>
            <a:t>keislaman</a:t>
          </a:r>
          <a:r>
            <a:rPr lang="en-US" dirty="0"/>
            <a:t> dan </a:t>
          </a:r>
          <a:r>
            <a:rPr lang="en-US" dirty="0" err="1"/>
            <a:t>kejawaan</a:t>
          </a:r>
          <a:r>
            <a:rPr lang="en-US" dirty="0"/>
            <a:t> .</a:t>
          </a:r>
        </a:p>
      </dgm:t>
    </dgm:pt>
    <dgm:pt modelId="{86229386-1A26-4A82-8A41-D010876ED1DF}" type="parTrans" cxnId="{9417DFD3-29DA-449D-B462-1FF80D186C58}">
      <dgm:prSet/>
      <dgm:spPr/>
      <dgm:t>
        <a:bodyPr/>
        <a:lstStyle/>
        <a:p>
          <a:endParaRPr lang="en-US"/>
        </a:p>
      </dgm:t>
    </dgm:pt>
    <dgm:pt modelId="{C6E954AC-2AFC-4372-8717-7A3C16AD03CA}" type="sibTrans" cxnId="{9417DFD3-29DA-449D-B462-1FF80D186C58}">
      <dgm:prSet/>
      <dgm:spPr/>
      <dgm:t>
        <a:bodyPr/>
        <a:lstStyle/>
        <a:p>
          <a:endParaRPr lang="en-US"/>
        </a:p>
      </dgm:t>
    </dgm:pt>
    <dgm:pt modelId="{58B43245-0B16-4895-92BC-3598493DE50F}">
      <dgm:prSet/>
      <dgm:spPr/>
      <dgm:t>
        <a:bodyPr/>
        <a:lstStyle/>
        <a:p>
          <a:r>
            <a:rPr lang="en-US" dirty="0"/>
            <a:t>Kesimpulan ; </a:t>
          </a:r>
          <a:r>
            <a:rPr lang="en-US" dirty="0" err="1"/>
            <a:t>Perang</a:t>
          </a:r>
          <a:r>
            <a:rPr lang="en-US" dirty="0"/>
            <a:t> </a:t>
          </a:r>
          <a:r>
            <a:rPr lang="en-US" dirty="0" err="1"/>
            <a:t>Jawa</a:t>
          </a:r>
          <a:r>
            <a:rPr lang="en-US" dirty="0"/>
            <a:t> </a:t>
          </a:r>
          <a:r>
            <a:rPr lang="en-US" dirty="0" err="1"/>
            <a:t>menggambarkan</a:t>
          </a:r>
          <a:r>
            <a:rPr lang="en-US" dirty="0"/>
            <a:t> </a:t>
          </a:r>
          <a:r>
            <a:rPr lang="en-US" dirty="0" err="1"/>
            <a:t>krisis</a:t>
          </a:r>
          <a:r>
            <a:rPr lang="en-US" dirty="0"/>
            <a:t>  yang  </a:t>
          </a:r>
          <a:r>
            <a:rPr lang="en-US" dirty="0" err="1"/>
            <a:t>menjadi</a:t>
          </a:r>
          <a:r>
            <a:rPr lang="en-US" dirty="0"/>
            <a:t>  </a:t>
          </a:r>
          <a:r>
            <a:rPr lang="en-US" dirty="0" err="1"/>
            <a:t>penyebab</a:t>
          </a:r>
          <a:r>
            <a:rPr lang="en-US" dirty="0"/>
            <a:t> </a:t>
          </a:r>
          <a:r>
            <a:rPr lang="en-US" dirty="0" err="1"/>
            <a:t>terjadinya</a:t>
          </a:r>
          <a:r>
            <a:rPr lang="en-US" dirty="0"/>
            <a:t> </a:t>
          </a:r>
          <a:r>
            <a:rPr lang="en-US" dirty="0" err="1"/>
            <a:t>pemusnahan</a:t>
          </a:r>
          <a:r>
            <a:rPr lang="en-US" dirty="0"/>
            <a:t> </a:t>
          </a:r>
          <a:r>
            <a:rPr lang="en-US" dirty="0" err="1"/>
            <a:t>manusia</a:t>
          </a:r>
          <a:r>
            <a:rPr lang="en-US" dirty="0"/>
            <a:t> </a:t>
          </a:r>
          <a:r>
            <a:rPr lang="en-US" dirty="0" err="1"/>
            <a:t>secara</a:t>
          </a:r>
          <a:r>
            <a:rPr lang="en-US" dirty="0"/>
            <a:t> </a:t>
          </a:r>
          <a:r>
            <a:rPr lang="en-US" dirty="0" err="1"/>
            <a:t>massal</a:t>
          </a:r>
          <a:r>
            <a:rPr lang="en-US" dirty="0"/>
            <a:t> (Tsunami),  </a:t>
          </a:r>
          <a:r>
            <a:rPr lang="en-US" dirty="0" err="1"/>
            <a:t>namun</a:t>
          </a:r>
          <a:r>
            <a:rPr lang="en-US" dirty="0"/>
            <a:t> </a:t>
          </a:r>
          <a:r>
            <a:rPr lang="en-US" dirty="0" err="1"/>
            <a:t>ia</a:t>
          </a:r>
          <a:r>
            <a:rPr lang="en-US" dirty="0"/>
            <a:t> juga </a:t>
          </a:r>
          <a:r>
            <a:rPr lang="en-US" dirty="0" err="1"/>
            <a:t>memunculkan</a:t>
          </a:r>
          <a:r>
            <a:rPr lang="en-US" dirty="0"/>
            <a:t> </a:t>
          </a:r>
          <a:r>
            <a:rPr lang="en-US" dirty="0" err="1"/>
            <a:t>solidaritas</a:t>
          </a:r>
          <a:r>
            <a:rPr lang="en-US" dirty="0"/>
            <a:t>, </a:t>
          </a:r>
          <a:r>
            <a:rPr lang="en-US" dirty="0" err="1"/>
            <a:t>menuntut</a:t>
          </a:r>
          <a:r>
            <a:rPr lang="en-US" dirty="0"/>
            <a:t> </a:t>
          </a:r>
          <a:r>
            <a:rPr lang="en-US" dirty="0" err="1"/>
            <a:t>adaptasi</a:t>
          </a:r>
          <a:r>
            <a:rPr lang="en-US" dirty="0"/>
            <a:t> ; </a:t>
          </a:r>
          <a:r>
            <a:rPr lang="en-US" dirty="0" err="1"/>
            <a:t>peradaban</a:t>
          </a:r>
          <a:r>
            <a:rPr lang="en-US" dirty="0"/>
            <a:t> </a:t>
          </a:r>
          <a:r>
            <a:rPr lang="en-US" dirty="0" err="1"/>
            <a:t>baru</a:t>
          </a:r>
          <a:endParaRPr lang="en-US" dirty="0"/>
        </a:p>
      </dgm:t>
    </dgm:pt>
    <dgm:pt modelId="{5F17994F-8B20-4C52-8CE3-2EA6795584F4}" type="parTrans" cxnId="{797402EA-0588-4E4B-BD37-66D94C22BC9C}">
      <dgm:prSet/>
      <dgm:spPr/>
      <dgm:t>
        <a:bodyPr/>
        <a:lstStyle/>
        <a:p>
          <a:endParaRPr lang="en-US"/>
        </a:p>
      </dgm:t>
    </dgm:pt>
    <dgm:pt modelId="{AB29AE35-0EA9-4CB2-9127-0D20CFB022AE}" type="sibTrans" cxnId="{797402EA-0588-4E4B-BD37-66D94C22BC9C}">
      <dgm:prSet/>
      <dgm:spPr/>
      <dgm:t>
        <a:bodyPr/>
        <a:lstStyle/>
        <a:p>
          <a:endParaRPr lang="en-US"/>
        </a:p>
      </dgm:t>
    </dgm:pt>
    <dgm:pt modelId="{132453BD-87AD-44A0-AD65-A130AC622416}" type="pres">
      <dgm:prSet presAssocID="{8D713729-9586-409B-A994-1D1862304728}" presName="linear" presStyleCnt="0">
        <dgm:presLayoutVars>
          <dgm:animLvl val="lvl"/>
          <dgm:resizeHandles val="exact"/>
        </dgm:presLayoutVars>
      </dgm:prSet>
      <dgm:spPr/>
    </dgm:pt>
    <dgm:pt modelId="{14A7ACBD-B0A2-4D79-A01F-035D609597FF}" type="pres">
      <dgm:prSet presAssocID="{70C9A58E-ECB2-4FD4-9D67-A6E028804182}" presName="parentText" presStyleLbl="node1" presStyleIdx="0" presStyleCnt="4" custScaleY="127869">
        <dgm:presLayoutVars>
          <dgm:chMax val="0"/>
          <dgm:bulletEnabled val="1"/>
        </dgm:presLayoutVars>
      </dgm:prSet>
      <dgm:spPr/>
    </dgm:pt>
    <dgm:pt modelId="{95B4D9E5-2D27-43D7-A6F3-B54B0F996D70}" type="pres">
      <dgm:prSet presAssocID="{D4B65125-9797-4175-8785-D992A3D93DCB}" presName="spacer" presStyleCnt="0"/>
      <dgm:spPr/>
    </dgm:pt>
    <dgm:pt modelId="{0D047911-75E0-4DF2-9143-40EEFF8DB00A}" type="pres">
      <dgm:prSet presAssocID="{B3FB6DE2-4DFC-463D-BE46-306A1445E87B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51F823C9-7C50-4664-9B20-F69CD420B0F9}" type="pres">
      <dgm:prSet presAssocID="{CF9E5BE1-EEEB-4176-9091-AB9A0D268A3F}" presName="spacer" presStyleCnt="0"/>
      <dgm:spPr/>
    </dgm:pt>
    <dgm:pt modelId="{7666F421-8F47-483A-88A7-264884DEB051}" type="pres">
      <dgm:prSet presAssocID="{66C93FE7-0391-4F5D-830D-E55D74D7333B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C18C1A53-2502-4C84-855C-37DD7BA4AC87}" type="pres">
      <dgm:prSet presAssocID="{C6E954AC-2AFC-4372-8717-7A3C16AD03CA}" presName="spacer" presStyleCnt="0"/>
      <dgm:spPr/>
    </dgm:pt>
    <dgm:pt modelId="{E0CE04F0-9E0C-46F3-9CE7-38D4A47E610A}" type="pres">
      <dgm:prSet presAssocID="{58B43245-0B16-4895-92BC-3598493DE50F}" presName="parentText" presStyleLbl="node1" presStyleIdx="3" presStyleCnt="4" custScaleY="149566">
        <dgm:presLayoutVars>
          <dgm:chMax val="0"/>
          <dgm:bulletEnabled val="1"/>
        </dgm:presLayoutVars>
      </dgm:prSet>
      <dgm:spPr/>
    </dgm:pt>
  </dgm:ptLst>
  <dgm:cxnLst>
    <dgm:cxn modelId="{DEF56C18-3DB9-4C5B-BC7B-5C8A603EFC53}" type="presOf" srcId="{66C93FE7-0391-4F5D-830D-E55D74D7333B}" destId="{7666F421-8F47-483A-88A7-264884DEB051}" srcOrd="0" destOrd="0" presId="urn:microsoft.com/office/officeart/2005/8/layout/vList2"/>
    <dgm:cxn modelId="{FB58D422-D165-4D20-B063-41D00B99236F}" srcId="{8D713729-9586-409B-A994-1D1862304728}" destId="{B3FB6DE2-4DFC-463D-BE46-306A1445E87B}" srcOrd="1" destOrd="0" parTransId="{3428E562-6F2C-4074-8E43-514558EDC014}" sibTransId="{CF9E5BE1-EEEB-4176-9091-AB9A0D268A3F}"/>
    <dgm:cxn modelId="{D3088828-B0F1-450D-9F3A-5B4F0345D486}" type="presOf" srcId="{70C9A58E-ECB2-4FD4-9D67-A6E028804182}" destId="{14A7ACBD-B0A2-4D79-A01F-035D609597FF}" srcOrd="0" destOrd="0" presId="urn:microsoft.com/office/officeart/2005/8/layout/vList2"/>
    <dgm:cxn modelId="{E5FF755C-9B63-47AF-91B3-9FD611FBC3AA}" type="presOf" srcId="{8D713729-9586-409B-A994-1D1862304728}" destId="{132453BD-87AD-44A0-AD65-A130AC622416}" srcOrd="0" destOrd="0" presId="urn:microsoft.com/office/officeart/2005/8/layout/vList2"/>
    <dgm:cxn modelId="{921EB14B-C775-41FD-90AD-2199F38DB066}" srcId="{8D713729-9586-409B-A994-1D1862304728}" destId="{70C9A58E-ECB2-4FD4-9D67-A6E028804182}" srcOrd="0" destOrd="0" parTransId="{4711DB58-3A84-4F2F-B288-089108EC3793}" sibTransId="{D4B65125-9797-4175-8785-D992A3D93DCB}"/>
    <dgm:cxn modelId="{AF19A6CA-A3BA-4FD0-B518-2109B137C45B}" type="presOf" srcId="{B3FB6DE2-4DFC-463D-BE46-306A1445E87B}" destId="{0D047911-75E0-4DF2-9143-40EEFF8DB00A}" srcOrd="0" destOrd="0" presId="urn:microsoft.com/office/officeart/2005/8/layout/vList2"/>
    <dgm:cxn modelId="{9417DFD3-29DA-449D-B462-1FF80D186C58}" srcId="{8D713729-9586-409B-A994-1D1862304728}" destId="{66C93FE7-0391-4F5D-830D-E55D74D7333B}" srcOrd="2" destOrd="0" parTransId="{86229386-1A26-4A82-8A41-D010876ED1DF}" sibTransId="{C6E954AC-2AFC-4372-8717-7A3C16AD03CA}"/>
    <dgm:cxn modelId="{797402EA-0588-4E4B-BD37-66D94C22BC9C}" srcId="{8D713729-9586-409B-A994-1D1862304728}" destId="{58B43245-0B16-4895-92BC-3598493DE50F}" srcOrd="3" destOrd="0" parTransId="{5F17994F-8B20-4C52-8CE3-2EA6795584F4}" sibTransId="{AB29AE35-0EA9-4CB2-9127-0D20CFB022AE}"/>
    <dgm:cxn modelId="{4C018EFB-F5C3-4A82-9050-DB56805E5824}" type="presOf" srcId="{58B43245-0B16-4895-92BC-3598493DE50F}" destId="{E0CE04F0-9E0C-46F3-9CE7-38D4A47E610A}" srcOrd="0" destOrd="0" presId="urn:microsoft.com/office/officeart/2005/8/layout/vList2"/>
    <dgm:cxn modelId="{DFAA6E61-0A9F-4C32-B7CB-B9B63B355446}" type="presParOf" srcId="{132453BD-87AD-44A0-AD65-A130AC622416}" destId="{14A7ACBD-B0A2-4D79-A01F-035D609597FF}" srcOrd="0" destOrd="0" presId="urn:microsoft.com/office/officeart/2005/8/layout/vList2"/>
    <dgm:cxn modelId="{38ED293D-254F-4BD3-AC7D-78DFB8F6404C}" type="presParOf" srcId="{132453BD-87AD-44A0-AD65-A130AC622416}" destId="{95B4D9E5-2D27-43D7-A6F3-B54B0F996D70}" srcOrd="1" destOrd="0" presId="urn:microsoft.com/office/officeart/2005/8/layout/vList2"/>
    <dgm:cxn modelId="{F25EF774-829B-411A-93B1-9DF744B4D35C}" type="presParOf" srcId="{132453BD-87AD-44A0-AD65-A130AC622416}" destId="{0D047911-75E0-4DF2-9143-40EEFF8DB00A}" srcOrd="2" destOrd="0" presId="urn:microsoft.com/office/officeart/2005/8/layout/vList2"/>
    <dgm:cxn modelId="{38E852BC-6A7A-47A9-ACB1-8F70F5BD9AF0}" type="presParOf" srcId="{132453BD-87AD-44A0-AD65-A130AC622416}" destId="{51F823C9-7C50-4664-9B20-F69CD420B0F9}" srcOrd="3" destOrd="0" presId="urn:microsoft.com/office/officeart/2005/8/layout/vList2"/>
    <dgm:cxn modelId="{D6014E97-D6E7-482B-B3C1-1C758F906632}" type="presParOf" srcId="{132453BD-87AD-44A0-AD65-A130AC622416}" destId="{7666F421-8F47-483A-88A7-264884DEB051}" srcOrd="4" destOrd="0" presId="urn:microsoft.com/office/officeart/2005/8/layout/vList2"/>
    <dgm:cxn modelId="{66FC37AA-10C4-49C9-94BF-33F19508E508}" type="presParOf" srcId="{132453BD-87AD-44A0-AD65-A130AC622416}" destId="{C18C1A53-2502-4C84-855C-37DD7BA4AC87}" srcOrd="5" destOrd="0" presId="urn:microsoft.com/office/officeart/2005/8/layout/vList2"/>
    <dgm:cxn modelId="{541BD84D-D32F-42ED-8D0F-D0BB552F7480}" type="presParOf" srcId="{132453BD-87AD-44A0-AD65-A130AC622416}" destId="{E0CE04F0-9E0C-46F3-9CE7-38D4A47E610A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C8B6E2D-ACE8-42B8-8B52-5DB7E306670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CFEDE78-7C32-43DF-888D-8625C7D96483}">
      <dgm:prSet/>
      <dgm:spPr/>
      <dgm:t>
        <a:bodyPr/>
        <a:lstStyle/>
        <a:p>
          <a:r>
            <a:rPr lang="en-US"/>
            <a:t>Akhir dari perang jawa ; </a:t>
          </a:r>
        </a:p>
      </dgm:t>
    </dgm:pt>
    <dgm:pt modelId="{4EDAB550-0B1F-44E0-8F1D-B29EAE05A3B9}" type="parTrans" cxnId="{355B5F27-CB47-411A-9A22-0753D5B0BCEF}">
      <dgm:prSet/>
      <dgm:spPr/>
      <dgm:t>
        <a:bodyPr/>
        <a:lstStyle/>
        <a:p>
          <a:endParaRPr lang="en-US"/>
        </a:p>
      </dgm:t>
    </dgm:pt>
    <dgm:pt modelId="{60B07662-774F-49C7-BE67-1EC563289C24}" type="sibTrans" cxnId="{355B5F27-CB47-411A-9A22-0753D5B0BCEF}">
      <dgm:prSet/>
      <dgm:spPr/>
      <dgm:t>
        <a:bodyPr/>
        <a:lstStyle/>
        <a:p>
          <a:endParaRPr lang="en-US"/>
        </a:p>
      </dgm:t>
    </dgm:pt>
    <dgm:pt modelId="{77929A95-5295-41BB-9FA5-9E30658ADB5A}">
      <dgm:prSet/>
      <dgm:spPr/>
      <dgm:t>
        <a:bodyPr/>
        <a:lstStyle/>
        <a:p>
          <a:r>
            <a:rPr lang="en-US"/>
            <a:t>Ada  kemenangan dan  kekalahan.</a:t>
          </a:r>
        </a:p>
      </dgm:t>
    </dgm:pt>
    <dgm:pt modelId="{8ACE18E0-1A27-4448-9304-AC7F486268D7}" type="parTrans" cxnId="{11E1692C-62FD-47BC-8078-FADC63BD577E}">
      <dgm:prSet/>
      <dgm:spPr/>
      <dgm:t>
        <a:bodyPr/>
        <a:lstStyle/>
        <a:p>
          <a:endParaRPr lang="en-US"/>
        </a:p>
      </dgm:t>
    </dgm:pt>
    <dgm:pt modelId="{AFDA878A-38D9-4B22-B3BF-1143951B4430}" type="sibTrans" cxnId="{11E1692C-62FD-47BC-8078-FADC63BD577E}">
      <dgm:prSet/>
      <dgm:spPr/>
      <dgm:t>
        <a:bodyPr/>
        <a:lstStyle/>
        <a:p>
          <a:endParaRPr lang="en-US"/>
        </a:p>
      </dgm:t>
    </dgm:pt>
    <dgm:pt modelId="{E962D068-E3E5-4F74-8A07-1D7822AD3282}">
      <dgm:prSet/>
      <dgm:spPr/>
      <dgm:t>
        <a:bodyPr/>
        <a:lstStyle/>
        <a:p>
          <a:r>
            <a:rPr lang="en-US"/>
            <a:t>Ada kegembiraan dan  kepedihan </a:t>
          </a:r>
        </a:p>
      </dgm:t>
    </dgm:pt>
    <dgm:pt modelId="{88689332-3947-439C-A6FF-4584A03C9890}" type="parTrans" cxnId="{A7965E49-3E64-41FB-9804-4DB8FB799CC5}">
      <dgm:prSet/>
      <dgm:spPr/>
      <dgm:t>
        <a:bodyPr/>
        <a:lstStyle/>
        <a:p>
          <a:endParaRPr lang="en-US"/>
        </a:p>
      </dgm:t>
    </dgm:pt>
    <dgm:pt modelId="{B38D4EE8-E227-4690-8EF0-81A0FF591999}" type="sibTrans" cxnId="{A7965E49-3E64-41FB-9804-4DB8FB799CC5}">
      <dgm:prSet/>
      <dgm:spPr/>
      <dgm:t>
        <a:bodyPr/>
        <a:lstStyle/>
        <a:p>
          <a:endParaRPr lang="en-US"/>
        </a:p>
      </dgm:t>
    </dgm:pt>
    <dgm:pt modelId="{4A9C7913-1144-428B-A4C9-4CB6E569B1A5}">
      <dgm:prSet/>
      <dgm:spPr/>
      <dgm:t>
        <a:bodyPr/>
        <a:lstStyle/>
        <a:p>
          <a:r>
            <a:rPr lang="en-US" dirty="0"/>
            <a:t>Yang </a:t>
          </a:r>
          <a:r>
            <a:rPr lang="en-US" dirty="0" err="1"/>
            <a:t>menang</a:t>
          </a:r>
          <a:r>
            <a:rPr lang="en-US" dirty="0"/>
            <a:t> dan </a:t>
          </a:r>
          <a:r>
            <a:rPr lang="en-US" dirty="0" err="1"/>
            <a:t>gembira</a:t>
          </a:r>
          <a:r>
            <a:rPr lang="en-US" dirty="0"/>
            <a:t>: </a:t>
          </a:r>
          <a:r>
            <a:rPr lang="en-US" dirty="0" err="1"/>
            <a:t>Pendukung</a:t>
          </a:r>
          <a:r>
            <a:rPr lang="en-US" dirty="0"/>
            <a:t> Ng. </a:t>
          </a:r>
          <a:r>
            <a:rPr lang="en-US" dirty="0" err="1"/>
            <a:t>Reksodiwiryo</a:t>
          </a:r>
          <a:r>
            <a:rPr lang="en-US" dirty="0"/>
            <a:t>  (</a:t>
          </a:r>
          <a:r>
            <a:rPr lang="en-US" dirty="0" err="1"/>
            <a:t>Cokronegoro</a:t>
          </a:r>
          <a:r>
            <a:rPr lang="en-US" dirty="0"/>
            <a:t>  I) </a:t>
          </a:r>
          <a:r>
            <a:rPr lang="en-US" dirty="0" err="1"/>
            <a:t>bersama</a:t>
          </a:r>
          <a:r>
            <a:rPr lang="en-US" dirty="0"/>
            <a:t> </a:t>
          </a:r>
          <a:r>
            <a:rPr lang="en-US" dirty="0" err="1"/>
            <a:t>pemerintah</a:t>
          </a:r>
          <a:r>
            <a:rPr lang="en-US" dirty="0"/>
            <a:t> </a:t>
          </a:r>
          <a:r>
            <a:rPr lang="en-US" dirty="0" err="1"/>
            <a:t>kolonial</a:t>
          </a:r>
          <a:r>
            <a:rPr lang="en-US" dirty="0"/>
            <a:t> HB</a:t>
          </a:r>
        </a:p>
      </dgm:t>
    </dgm:pt>
    <dgm:pt modelId="{C2484D7D-B761-4AE6-BA4D-3A32C8DF57E3}" type="parTrans" cxnId="{8B478712-6667-4E15-836A-12C155AD4B40}">
      <dgm:prSet/>
      <dgm:spPr/>
      <dgm:t>
        <a:bodyPr/>
        <a:lstStyle/>
        <a:p>
          <a:endParaRPr lang="en-US"/>
        </a:p>
      </dgm:t>
    </dgm:pt>
    <dgm:pt modelId="{76EA2781-4657-40B7-96B4-99771DF7E5BA}" type="sibTrans" cxnId="{8B478712-6667-4E15-836A-12C155AD4B40}">
      <dgm:prSet/>
      <dgm:spPr/>
      <dgm:t>
        <a:bodyPr/>
        <a:lstStyle/>
        <a:p>
          <a:endParaRPr lang="en-US"/>
        </a:p>
      </dgm:t>
    </dgm:pt>
    <dgm:pt modelId="{2CF64AE2-AD46-44AD-9EB6-D190AE8186DE}">
      <dgm:prSet/>
      <dgm:spPr/>
      <dgm:t>
        <a:bodyPr/>
        <a:lstStyle/>
        <a:p>
          <a:r>
            <a:rPr lang="en-US" dirty="0"/>
            <a:t>Ada  </a:t>
          </a:r>
          <a:r>
            <a:rPr lang="en-US" dirty="0" err="1"/>
            <a:t>tuntutan</a:t>
          </a:r>
          <a:r>
            <a:rPr lang="en-US" dirty="0"/>
            <a:t> </a:t>
          </a:r>
          <a:r>
            <a:rPr lang="en-US" dirty="0" err="1"/>
            <a:t>untuk</a:t>
          </a:r>
          <a:r>
            <a:rPr lang="en-US" dirty="0"/>
            <a:t> </a:t>
          </a:r>
          <a:r>
            <a:rPr lang="en-US" dirty="0" err="1"/>
            <a:t>beradaptasi</a:t>
          </a:r>
          <a:r>
            <a:rPr lang="en-US" dirty="0"/>
            <a:t> </a:t>
          </a:r>
          <a:r>
            <a:rPr lang="en-US" dirty="0" err="1"/>
            <a:t>menghadapi</a:t>
          </a:r>
          <a:r>
            <a:rPr lang="en-US" dirty="0"/>
            <a:t> </a:t>
          </a:r>
          <a:r>
            <a:rPr lang="en-US" dirty="0" err="1"/>
            <a:t>realitas</a:t>
          </a:r>
          <a:r>
            <a:rPr lang="en-US" dirty="0"/>
            <a:t> di Era “Normal </a:t>
          </a:r>
          <a:r>
            <a:rPr lang="en-US" dirty="0" err="1"/>
            <a:t>Baru</a:t>
          </a:r>
          <a:r>
            <a:rPr lang="en-US" dirty="0"/>
            <a:t>”= Masa </a:t>
          </a:r>
          <a:r>
            <a:rPr lang="en-US" dirty="0" err="1"/>
            <a:t>Tanam</a:t>
          </a:r>
          <a:r>
            <a:rPr lang="en-US" dirty="0"/>
            <a:t> </a:t>
          </a:r>
          <a:r>
            <a:rPr lang="en-US" dirty="0" err="1"/>
            <a:t>Paksa</a:t>
          </a:r>
          <a:r>
            <a:rPr lang="en-US" dirty="0"/>
            <a:t> </a:t>
          </a:r>
          <a:r>
            <a:rPr lang="en-US" i="1" dirty="0"/>
            <a:t>(</a:t>
          </a:r>
          <a:r>
            <a:rPr lang="en-US" i="1" dirty="0" err="1"/>
            <a:t>cultuurstelsel</a:t>
          </a:r>
          <a:r>
            <a:rPr lang="en-US" i="1" dirty="0"/>
            <a:t>)</a:t>
          </a:r>
          <a:endParaRPr lang="en-US" dirty="0"/>
        </a:p>
      </dgm:t>
    </dgm:pt>
    <dgm:pt modelId="{E0BB1131-B3CC-4CF9-BF66-C567654F3196}" type="parTrans" cxnId="{CA339528-CE21-4CF0-B83A-4F853F462B4E}">
      <dgm:prSet/>
      <dgm:spPr/>
      <dgm:t>
        <a:bodyPr/>
        <a:lstStyle/>
        <a:p>
          <a:endParaRPr lang="en-US"/>
        </a:p>
      </dgm:t>
    </dgm:pt>
    <dgm:pt modelId="{8EB9E4FC-BC3F-411A-BD70-B87B4F0D5A62}" type="sibTrans" cxnId="{CA339528-CE21-4CF0-B83A-4F853F462B4E}">
      <dgm:prSet/>
      <dgm:spPr/>
      <dgm:t>
        <a:bodyPr/>
        <a:lstStyle/>
        <a:p>
          <a:endParaRPr lang="en-US"/>
        </a:p>
      </dgm:t>
    </dgm:pt>
    <dgm:pt modelId="{5B2F0344-ED9A-4FAE-AE7F-773A68E5517C}">
      <dgm:prSet/>
      <dgm:spPr/>
      <dgm:t>
        <a:bodyPr/>
        <a:lstStyle/>
        <a:p>
          <a:r>
            <a:rPr lang="en-US" i="0" dirty="0"/>
            <a:t>Yang </a:t>
          </a:r>
          <a:r>
            <a:rPr lang="en-US" i="0" dirty="0" err="1"/>
            <a:t>kalah</a:t>
          </a:r>
          <a:r>
            <a:rPr lang="en-US" i="0" dirty="0"/>
            <a:t> dan </a:t>
          </a:r>
          <a:r>
            <a:rPr lang="en-US" i="0" dirty="0" err="1"/>
            <a:t>pedih</a:t>
          </a:r>
          <a:r>
            <a:rPr lang="en-US" i="0" dirty="0"/>
            <a:t>: </a:t>
          </a:r>
          <a:r>
            <a:rPr lang="en-US" i="0" dirty="0" err="1"/>
            <a:t>Pendukung</a:t>
          </a:r>
          <a:r>
            <a:rPr lang="en-US" i="0" dirty="0"/>
            <a:t>  </a:t>
          </a:r>
          <a:r>
            <a:rPr lang="en-US" dirty="0"/>
            <a:t>P. </a:t>
          </a:r>
          <a:r>
            <a:rPr lang="en-US" dirty="0" err="1"/>
            <a:t>Diponegoro</a:t>
          </a:r>
          <a:r>
            <a:rPr lang="en-US" dirty="0"/>
            <a:t> </a:t>
          </a:r>
          <a:r>
            <a:rPr lang="en-US" dirty="0" err="1"/>
            <a:t>bersama</a:t>
          </a:r>
          <a:r>
            <a:rPr lang="en-US" dirty="0"/>
            <a:t> para ulama  dan </a:t>
          </a:r>
          <a:r>
            <a:rPr lang="en-US" dirty="0" err="1"/>
            <a:t>Pesantren</a:t>
          </a:r>
          <a:r>
            <a:rPr lang="en-US" dirty="0"/>
            <a:t>, </a:t>
          </a:r>
          <a:r>
            <a:rPr lang="en-US" dirty="0" err="1"/>
            <a:t>dll</a:t>
          </a:r>
          <a:r>
            <a:rPr lang="en-US" dirty="0"/>
            <a:t>.</a:t>
          </a:r>
        </a:p>
      </dgm:t>
    </dgm:pt>
    <dgm:pt modelId="{5FFD424F-F040-452D-A399-0723D8DEA917}" type="parTrans" cxnId="{EC0C5DB0-4885-4F78-B939-4141CE9EBABC}">
      <dgm:prSet/>
      <dgm:spPr/>
      <dgm:t>
        <a:bodyPr/>
        <a:lstStyle/>
        <a:p>
          <a:endParaRPr lang="en-ID"/>
        </a:p>
      </dgm:t>
    </dgm:pt>
    <dgm:pt modelId="{80B839C2-643C-4581-85BA-61ACBE355328}" type="sibTrans" cxnId="{EC0C5DB0-4885-4F78-B939-4141CE9EBABC}">
      <dgm:prSet/>
      <dgm:spPr/>
      <dgm:t>
        <a:bodyPr/>
        <a:lstStyle/>
        <a:p>
          <a:endParaRPr lang="en-ID"/>
        </a:p>
      </dgm:t>
    </dgm:pt>
    <dgm:pt modelId="{079343BD-5142-4AC1-85A8-2962CE029F88}" type="pres">
      <dgm:prSet presAssocID="{6C8B6E2D-ACE8-42B8-8B52-5DB7E3066701}" presName="linear" presStyleCnt="0">
        <dgm:presLayoutVars>
          <dgm:animLvl val="lvl"/>
          <dgm:resizeHandles val="exact"/>
        </dgm:presLayoutVars>
      </dgm:prSet>
      <dgm:spPr/>
    </dgm:pt>
    <dgm:pt modelId="{195A7EA3-E536-4326-94B2-978924D0687C}" type="pres">
      <dgm:prSet presAssocID="{7CFEDE78-7C32-43DF-888D-8625C7D96483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7127B947-9868-42A8-A4CF-DBED534120DF}" type="pres">
      <dgm:prSet presAssocID="{7CFEDE78-7C32-43DF-888D-8625C7D96483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45F90911-1CAA-47BB-B2D5-60B963A7D6D2}" type="presOf" srcId="{7CFEDE78-7C32-43DF-888D-8625C7D96483}" destId="{195A7EA3-E536-4326-94B2-978924D0687C}" srcOrd="0" destOrd="0" presId="urn:microsoft.com/office/officeart/2005/8/layout/vList2"/>
    <dgm:cxn modelId="{8B478712-6667-4E15-836A-12C155AD4B40}" srcId="{7CFEDE78-7C32-43DF-888D-8625C7D96483}" destId="{4A9C7913-1144-428B-A4C9-4CB6E569B1A5}" srcOrd="2" destOrd="0" parTransId="{C2484D7D-B761-4AE6-BA4D-3A32C8DF57E3}" sibTransId="{76EA2781-4657-40B7-96B4-99771DF7E5BA}"/>
    <dgm:cxn modelId="{355B5F27-CB47-411A-9A22-0753D5B0BCEF}" srcId="{6C8B6E2D-ACE8-42B8-8B52-5DB7E3066701}" destId="{7CFEDE78-7C32-43DF-888D-8625C7D96483}" srcOrd="0" destOrd="0" parTransId="{4EDAB550-0B1F-44E0-8F1D-B29EAE05A3B9}" sibTransId="{60B07662-774F-49C7-BE67-1EC563289C24}"/>
    <dgm:cxn modelId="{CA339528-CE21-4CF0-B83A-4F853F462B4E}" srcId="{7CFEDE78-7C32-43DF-888D-8625C7D96483}" destId="{2CF64AE2-AD46-44AD-9EB6-D190AE8186DE}" srcOrd="4" destOrd="0" parTransId="{E0BB1131-B3CC-4CF9-BF66-C567654F3196}" sibTransId="{8EB9E4FC-BC3F-411A-BD70-B87B4F0D5A62}"/>
    <dgm:cxn modelId="{11E1692C-62FD-47BC-8078-FADC63BD577E}" srcId="{7CFEDE78-7C32-43DF-888D-8625C7D96483}" destId="{77929A95-5295-41BB-9FA5-9E30658ADB5A}" srcOrd="0" destOrd="0" parTransId="{8ACE18E0-1A27-4448-9304-AC7F486268D7}" sibTransId="{AFDA878A-38D9-4B22-B3BF-1143951B4430}"/>
    <dgm:cxn modelId="{D609543D-68B0-4773-92DA-507EB27DE19D}" type="presOf" srcId="{5B2F0344-ED9A-4FAE-AE7F-773A68E5517C}" destId="{7127B947-9868-42A8-A4CF-DBED534120DF}" srcOrd="0" destOrd="3" presId="urn:microsoft.com/office/officeart/2005/8/layout/vList2"/>
    <dgm:cxn modelId="{A7965E49-3E64-41FB-9804-4DB8FB799CC5}" srcId="{7CFEDE78-7C32-43DF-888D-8625C7D96483}" destId="{E962D068-E3E5-4F74-8A07-1D7822AD3282}" srcOrd="1" destOrd="0" parTransId="{88689332-3947-439C-A6FF-4584A03C9890}" sibTransId="{B38D4EE8-E227-4690-8EF0-81A0FF591999}"/>
    <dgm:cxn modelId="{3A677382-5601-413A-BC98-30D33ACA5742}" type="presOf" srcId="{E962D068-E3E5-4F74-8A07-1D7822AD3282}" destId="{7127B947-9868-42A8-A4CF-DBED534120DF}" srcOrd="0" destOrd="1" presId="urn:microsoft.com/office/officeart/2005/8/layout/vList2"/>
    <dgm:cxn modelId="{EC0C5DB0-4885-4F78-B939-4141CE9EBABC}" srcId="{7CFEDE78-7C32-43DF-888D-8625C7D96483}" destId="{5B2F0344-ED9A-4FAE-AE7F-773A68E5517C}" srcOrd="3" destOrd="0" parTransId="{5FFD424F-F040-452D-A399-0723D8DEA917}" sibTransId="{80B839C2-643C-4581-85BA-61ACBE355328}"/>
    <dgm:cxn modelId="{686800B3-8CB2-484B-A108-5B92C687E195}" type="presOf" srcId="{6C8B6E2D-ACE8-42B8-8B52-5DB7E3066701}" destId="{079343BD-5142-4AC1-85A8-2962CE029F88}" srcOrd="0" destOrd="0" presId="urn:microsoft.com/office/officeart/2005/8/layout/vList2"/>
    <dgm:cxn modelId="{7865B1D3-5375-4868-B38C-32347663A14A}" type="presOf" srcId="{4A9C7913-1144-428B-A4C9-4CB6E569B1A5}" destId="{7127B947-9868-42A8-A4CF-DBED534120DF}" srcOrd="0" destOrd="2" presId="urn:microsoft.com/office/officeart/2005/8/layout/vList2"/>
    <dgm:cxn modelId="{626C05E2-D87D-4D9D-AD11-9D66D52450DC}" type="presOf" srcId="{2CF64AE2-AD46-44AD-9EB6-D190AE8186DE}" destId="{7127B947-9868-42A8-A4CF-DBED534120DF}" srcOrd="0" destOrd="4" presId="urn:microsoft.com/office/officeart/2005/8/layout/vList2"/>
    <dgm:cxn modelId="{50CE74EF-D1AA-4C83-8B90-5FC30507FC81}" type="presOf" srcId="{77929A95-5295-41BB-9FA5-9E30658ADB5A}" destId="{7127B947-9868-42A8-A4CF-DBED534120DF}" srcOrd="0" destOrd="0" presId="urn:microsoft.com/office/officeart/2005/8/layout/vList2"/>
    <dgm:cxn modelId="{5C56B6FA-0615-4ADD-99B1-CF815185B2AF}" type="presParOf" srcId="{079343BD-5142-4AC1-85A8-2962CE029F88}" destId="{195A7EA3-E536-4326-94B2-978924D0687C}" srcOrd="0" destOrd="0" presId="urn:microsoft.com/office/officeart/2005/8/layout/vList2"/>
    <dgm:cxn modelId="{DD47FCD1-FDEF-454D-B919-A522E6B6B773}" type="presParOf" srcId="{079343BD-5142-4AC1-85A8-2962CE029F88}" destId="{7127B947-9868-42A8-A4CF-DBED534120DF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3B4130F-9675-4D67-B7A8-3DEA16368863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8D2AE3B-BCB4-4822-BACE-58305F62736C}">
      <dgm:prSet custT="1"/>
      <dgm:spPr/>
      <dgm:t>
        <a:bodyPr/>
        <a:lstStyle/>
        <a:p>
          <a:r>
            <a:rPr lang="en-US" sz="1200" dirty="0" err="1"/>
            <a:t>Terlepasnya</a:t>
          </a:r>
          <a:r>
            <a:rPr lang="en-US" sz="1200" dirty="0"/>
            <a:t> </a:t>
          </a:r>
          <a:r>
            <a:rPr lang="en-US" sz="1200" dirty="0" err="1"/>
            <a:t>Mancanegara</a:t>
          </a:r>
          <a:r>
            <a:rPr lang="en-US" sz="1200" dirty="0"/>
            <a:t> </a:t>
          </a:r>
          <a:r>
            <a:rPr lang="en-US" sz="1200" dirty="0" err="1"/>
            <a:t>Kilen</a:t>
          </a:r>
          <a:r>
            <a:rPr lang="en-US" sz="1200" dirty="0"/>
            <a:t> </a:t>
          </a:r>
          <a:r>
            <a:rPr lang="en-US" sz="1200" dirty="0" err="1"/>
            <a:t>dari</a:t>
          </a:r>
          <a:r>
            <a:rPr lang="en-US" sz="1200" dirty="0"/>
            <a:t> </a:t>
          </a:r>
          <a:r>
            <a:rPr lang="en-US" sz="1200" dirty="0" err="1"/>
            <a:t>kekuasaan</a:t>
          </a:r>
          <a:r>
            <a:rPr lang="en-US" sz="1200" dirty="0"/>
            <a:t> </a:t>
          </a:r>
          <a:r>
            <a:rPr lang="en-US" sz="1200" dirty="0" err="1"/>
            <a:t>tradisional</a:t>
          </a:r>
          <a:r>
            <a:rPr lang="en-US" sz="1200" dirty="0"/>
            <a:t> </a:t>
          </a:r>
          <a:r>
            <a:rPr lang="en-US" sz="1200" dirty="0" err="1"/>
            <a:t>kraton</a:t>
          </a:r>
          <a:r>
            <a:rPr lang="en-US" sz="1200" dirty="0"/>
            <a:t> (</a:t>
          </a:r>
          <a:r>
            <a:rPr lang="en-US" sz="1200" dirty="0" err="1"/>
            <a:t>vorstenlanden</a:t>
          </a:r>
          <a:r>
            <a:rPr lang="en-US" sz="1200" dirty="0"/>
            <a:t>)</a:t>
          </a:r>
        </a:p>
      </dgm:t>
    </dgm:pt>
    <dgm:pt modelId="{547777F8-D580-4899-82ED-F764FDA317D0}" type="parTrans" cxnId="{77526FE7-A5A5-4A10-9B8C-BC058A6B12C0}">
      <dgm:prSet/>
      <dgm:spPr/>
      <dgm:t>
        <a:bodyPr/>
        <a:lstStyle/>
        <a:p>
          <a:endParaRPr lang="en-US"/>
        </a:p>
      </dgm:t>
    </dgm:pt>
    <dgm:pt modelId="{411F41FB-B92F-42F8-B243-665F018A230C}" type="sibTrans" cxnId="{77526FE7-A5A5-4A10-9B8C-BC058A6B12C0}">
      <dgm:prSet/>
      <dgm:spPr/>
      <dgm:t>
        <a:bodyPr/>
        <a:lstStyle/>
        <a:p>
          <a:endParaRPr lang="en-US"/>
        </a:p>
      </dgm:t>
    </dgm:pt>
    <dgm:pt modelId="{BB8A1F75-6561-42F9-BB6A-83F8947CB4D1}">
      <dgm:prSet custT="1"/>
      <dgm:spPr/>
      <dgm:t>
        <a:bodyPr/>
        <a:lstStyle/>
        <a:p>
          <a:r>
            <a:rPr lang="en-US" sz="1100" dirty="0" err="1"/>
            <a:t>Katerbelahan</a:t>
          </a:r>
          <a:r>
            <a:rPr lang="en-US" sz="1100" dirty="0"/>
            <a:t> </a:t>
          </a:r>
          <a:r>
            <a:rPr lang="en-US" sz="1100" dirty="0" err="1"/>
            <a:t>umat</a:t>
          </a:r>
          <a:r>
            <a:rPr lang="en-US" sz="1100" dirty="0"/>
            <a:t>  dan </a:t>
          </a:r>
          <a:r>
            <a:rPr lang="en-US" sz="1200" dirty="0" err="1"/>
            <a:t>rekonfigurasi</a:t>
          </a:r>
          <a:r>
            <a:rPr lang="en-US" sz="1100" dirty="0"/>
            <a:t> </a:t>
          </a:r>
          <a:r>
            <a:rPr lang="en-US" sz="1100" dirty="0" err="1"/>
            <a:t>relasi</a:t>
          </a:r>
          <a:r>
            <a:rPr lang="en-US" sz="1100" dirty="0"/>
            <a:t> </a:t>
          </a:r>
          <a:r>
            <a:rPr lang="en-US" sz="1100" dirty="0" err="1"/>
            <a:t>kuasa</a:t>
          </a:r>
          <a:r>
            <a:rPr lang="en-US" sz="1100" dirty="0"/>
            <a:t> </a:t>
          </a:r>
        </a:p>
      </dgm:t>
    </dgm:pt>
    <dgm:pt modelId="{CA159EDC-35CF-4570-A3ED-70B13DF479B9}" type="parTrans" cxnId="{C1697D56-0765-4ADE-BD1A-890293AA09D7}">
      <dgm:prSet/>
      <dgm:spPr/>
      <dgm:t>
        <a:bodyPr/>
        <a:lstStyle/>
        <a:p>
          <a:endParaRPr lang="en-US"/>
        </a:p>
      </dgm:t>
    </dgm:pt>
    <dgm:pt modelId="{7E3F9765-504D-4CD1-A6F2-1F7B6896CB95}" type="sibTrans" cxnId="{C1697D56-0765-4ADE-BD1A-890293AA09D7}">
      <dgm:prSet/>
      <dgm:spPr/>
      <dgm:t>
        <a:bodyPr/>
        <a:lstStyle/>
        <a:p>
          <a:endParaRPr lang="en-US"/>
        </a:p>
      </dgm:t>
    </dgm:pt>
    <dgm:pt modelId="{EFEE58B3-6621-482E-9C99-E0BFC215C8B2}">
      <dgm:prSet custT="1"/>
      <dgm:spPr/>
      <dgm:t>
        <a:bodyPr/>
        <a:lstStyle/>
        <a:p>
          <a:r>
            <a:rPr lang="en-US" sz="1200" dirty="0" err="1"/>
            <a:t>Menghilangnya</a:t>
          </a:r>
          <a:r>
            <a:rPr lang="en-US" sz="1200" dirty="0"/>
            <a:t> </a:t>
          </a:r>
          <a:r>
            <a:rPr lang="en-US" sz="1200" dirty="0" err="1"/>
            <a:t>pesantren-pesantren</a:t>
          </a:r>
          <a:r>
            <a:rPr lang="en-US" sz="1200" dirty="0"/>
            <a:t> di </a:t>
          </a:r>
          <a:r>
            <a:rPr lang="en-US" sz="1200" dirty="0" err="1"/>
            <a:t>Mancanegara</a:t>
          </a:r>
          <a:r>
            <a:rPr lang="en-US" sz="1200" dirty="0"/>
            <a:t> </a:t>
          </a:r>
          <a:r>
            <a:rPr lang="en-US" sz="1200" dirty="0" err="1"/>
            <a:t>Kilen</a:t>
          </a:r>
          <a:r>
            <a:rPr lang="en-US" sz="1200" dirty="0"/>
            <a:t> </a:t>
          </a:r>
        </a:p>
      </dgm:t>
    </dgm:pt>
    <dgm:pt modelId="{68A0C13D-ECFF-4D00-AD67-3986B8C082E8}" type="parTrans" cxnId="{AF65573B-B8A2-4B85-9A56-9ADBCAD46B35}">
      <dgm:prSet/>
      <dgm:spPr/>
      <dgm:t>
        <a:bodyPr/>
        <a:lstStyle/>
        <a:p>
          <a:endParaRPr lang="en-US"/>
        </a:p>
      </dgm:t>
    </dgm:pt>
    <dgm:pt modelId="{8DC6A075-4E59-4A0C-8889-BBAA7DF80224}" type="sibTrans" cxnId="{AF65573B-B8A2-4B85-9A56-9ADBCAD46B35}">
      <dgm:prSet/>
      <dgm:spPr/>
      <dgm:t>
        <a:bodyPr/>
        <a:lstStyle/>
        <a:p>
          <a:endParaRPr lang="en-US"/>
        </a:p>
      </dgm:t>
    </dgm:pt>
    <dgm:pt modelId="{D06E74ED-1F96-4877-B2E7-A1F74861B71A}">
      <dgm:prSet custT="1"/>
      <dgm:spPr/>
      <dgm:t>
        <a:bodyPr/>
        <a:lstStyle/>
        <a:p>
          <a:r>
            <a:rPr lang="en-US" sz="1200" dirty="0" err="1"/>
            <a:t>Berdiasporanya</a:t>
          </a:r>
          <a:r>
            <a:rPr lang="en-US" sz="1200" dirty="0"/>
            <a:t> para ulama dan </a:t>
          </a:r>
          <a:r>
            <a:rPr lang="en-US" sz="1200" dirty="0" err="1"/>
            <a:t>santri</a:t>
          </a:r>
          <a:r>
            <a:rPr lang="en-US" sz="1200" dirty="0"/>
            <a:t> </a:t>
          </a:r>
          <a:r>
            <a:rPr lang="en-US" sz="1200" dirty="0" err="1"/>
            <a:t>ke</a:t>
          </a:r>
          <a:r>
            <a:rPr lang="en-US" sz="1200" dirty="0"/>
            <a:t> </a:t>
          </a:r>
          <a:r>
            <a:rPr lang="en-US" sz="1200" dirty="0" err="1"/>
            <a:t>berbagai</a:t>
          </a:r>
          <a:r>
            <a:rPr lang="en-US" sz="1200" dirty="0"/>
            <a:t> </a:t>
          </a:r>
          <a:r>
            <a:rPr lang="en-US" sz="1200" dirty="0" err="1"/>
            <a:t>daerah</a:t>
          </a:r>
          <a:r>
            <a:rPr lang="en-US" sz="1200" dirty="0"/>
            <a:t>.</a:t>
          </a:r>
        </a:p>
      </dgm:t>
    </dgm:pt>
    <dgm:pt modelId="{83DC6EDB-7CCE-43AF-A00B-CE669BBAE7FC}" type="parTrans" cxnId="{7A26B5C5-0A4C-4B83-A4CF-DCC48AA3CE2F}">
      <dgm:prSet/>
      <dgm:spPr/>
      <dgm:t>
        <a:bodyPr/>
        <a:lstStyle/>
        <a:p>
          <a:endParaRPr lang="en-US"/>
        </a:p>
      </dgm:t>
    </dgm:pt>
    <dgm:pt modelId="{C35F12C1-7D27-4437-AF2F-468A77BB3B35}" type="sibTrans" cxnId="{7A26B5C5-0A4C-4B83-A4CF-DCC48AA3CE2F}">
      <dgm:prSet/>
      <dgm:spPr/>
      <dgm:t>
        <a:bodyPr/>
        <a:lstStyle/>
        <a:p>
          <a:endParaRPr lang="en-US"/>
        </a:p>
      </dgm:t>
    </dgm:pt>
    <dgm:pt modelId="{617BC5E7-65CB-4D55-AFCA-5F1FB7ABF3D8}">
      <dgm:prSet/>
      <dgm:spPr/>
      <dgm:t>
        <a:bodyPr/>
        <a:lstStyle/>
        <a:p>
          <a:r>
            <a:rPr lang="en-US" dirty="0" err="1"/>
            <a:t>Diterapkannya</a:t>
          </a:r>
          <a:r>
            <a:rPr lang="en-US" dirty="0"/>
            <a:t>  </a:t>
          </a:r>
          <a:r>
            <a:rPr lang="en-US" dirty="0" err="1"/>
            <a:t>sistem</a:t>
          </a:r>
          <a:r>
            <a:rPr lang="en-US" dirty="0"/>
            <a:t> </a:t>
          </a:r>
          <a:r>
            <a:rPr lang="en-US" dirty="0" err="1"/>
            <a:t>baru</a:t>
          </a:r>
          <a:r>
            <a:rPr lang="en-US" dirty="0"/>
            <a:t> “</a:t>
          </a:r>
          <a:r>
            <a:rPr lang="en-US" i="1" dirty="0" err="1"/>
            <a:t>cultuurstelsel</a:t>
          </a:r>
          <a:r>
            <a:rPr lang="en-US" dirty="0"/>
            <a:t>”(</a:t>
          </a:r>
          <a:r>
            <a:rPr lang="en-US" dirty="0" err="1"/>
            <a:t>tanam</a:t>
          </a:r>
          <a:r>
            <a:rPr lang="en-US" dirty="0"/>
            <a:t> pa </a:t>
          </a:r>
          <a:r>
            <a:rPr lang="en-US" dirty="0" err="1"/>
            <a:t>ksa</a:t>
          </a:r>
          <a:r>
            <a:rPr lang="en-US" dirty="0"/>
            <a:t>)</a:t>
          </a:r>
        </a:p>
      </dgm:t>
    </dgm:pt>
    <dgm:pt modelId="{25B9B4FF-D46D-40AF-B632-64ABA5768729}" type="parTrans" cxnId="{A5E7BD14-07E0-4933-9D89-84C2AB741617}">
      <dgm:prSet/>
      <dgm:spPr/>
      <dgm:t>
        <a:bodyPr/>
        <a:lstStyle/>
        <a:p>
          <a:endParaRPr lang="en-US"/>
        </a:p>
      </dgm:t>
    </dgm:pt>
    <dgm:pt modelId="{25D2FC55-D207-440E-9D77-F938F52B0B48}" type="sibTrans" cxnId="{A5E7BD14-07E0-4933-9D89-84C2AB741617}">
      <dgm:prSet/>
      <dgm:spPr/>
      <dgm:t>
        <a:bodyPr/>
        <a:lstStyle/>
        <a:p>
          <a:endParaRPr lang="en-US"/>
        </a:p>
      </dgm:t>
    </dgm:pt>
    <dgm:pt modelId="{3947E6F4-3DA3-4E07-B5B3-EF511AF77A06}">
      <dgm:prSet custT="1"/>
      <dgm:spPr/>
      <dgm:t>
        <a:bodyPr/>
        <a:lstStyle/>
        <a:p>
          <a:r>
            <a:rPr lang="en-US" sz="1200" dirty="0" err="1"/>
            <a:t>Distribusi</a:t>
          </a:r>
          <a:r>
            <a:rPr lang="en-US" sz="1200" dirty="0"/>
            <a:t> </a:t>
          </a:r>
          <a:r>
            <a:rPr lang="en-US" sz="1200" dirty="0" err="1"/>
            <a:t>kekuasaan</a:t>
          </a:r>
          <a:r>
            <a:rPr lang="en-US" sz="1200" dirty="0"/>
            <a:t> (</a:t>
          </a:r>
          <a:r>
            <a:rPr lang="en-US" sz="1200" dirty="0" err="1"/>
            <a:t>jabatan-jabatan</a:t>
          </a:r>
          <a:r>
            <a:rPr lang="en-US" sz="1200" dirty="0"/>
            <a:t> </a:t>
          </a:r>
          <a:r>
            <a:rPr lang="en-US" sz="1200" dirty="0" err="1"/>
            <a:t>baru</a:t>
          </a:r>
          <a:r>
            <a:rPr lang="en-US" sz="1200" dirty="0"/>
            <a:t> ) dan </a:t>
          </a:r>
          <a:r>
            <a:rPr lang="en-US" sz="1200" dirty="0" err="1"/>
            <a:t>munculnya</a:t>
          </a:r>
          <a:r>
            <a:rPr lang="en-US" sz="1200" dirty="0"/>
            <a:t> </a:t>
          </a:r>
          <a:r>
            <a:rPr lang="en-US" sz="1200" dirty="0" err="1"/>
            <a:t>kelas</a:t>
          </a:r>
          <a:r>
            <a:rPr lang="en-US" sz="1200" dirty="0"/>
            <a:t> </a:t>
          </a:r>
          <a:r>
            <a:rPr lang="en-US" sz="1200" dirty="0" err="1"/>
            <a:t>menengah</a:t>
          </a:r>
          <a:r>
            <a:rPr lang="en-US" sz="1200" dirty="0"/>
            <a:t> </a:t>
          </a:r>
          <a:r>
            <a:rPr lang="en-US" sz="1200" dirty="0" err="1"/>
            <a:t>baru</a:t>
          </a:r>
          <a:r>
            <a:rPr lang="en-US" sz="1200" dirty="0"/>
            <a:t> (</a:t>
          </a:r>
          <a:r>
            <a:rPr lang="en-US" sz="1200" dirty="0" err="1"/>
            <a:t>elit</a:t>
          </a:r>
          <a:r>
            <a:rPr lang="en-US" sz="1200" dirty="0"/>
            <a:t> </a:t>
          </a:r>
          <a:r>
            <a:rPr lang="en-US" sz="1200" dirty="0" err="1"/>
            <a:t>pribumi</a:t>
          </a:r>
          <a:r>
            <a:rPr lang="en-US" sz="1200" dirty="0"/>
            <a:t>)</a:t>
          </a:r>
        </a:p>
      </dgm:t>
    </dgm:pt>
    <dgm:pt modelId="{9DEFC874-DE92-49FA-9235-4648748F4160}" type="parTrans" cxnId="{0E075E85-C071-409F-9291-6691C853F140}">
      <dgm:prSet/>
      <dgm:spPr/>
      <dgm:t>
        <a:bodyPr/>
        <a:lstStyle/>
        <a:p>
          <a:endParaRPr lang="en-US"/>
        </a:p>
      </dgm:t>
    </dgm:pt>
    <dgm:pt modelId="{C58F0512-9053-4B47-83F1-C2417A71F9C9}" type="sibTrans" cxnId="{0E075E85-C071-409F-9291-6691C853F140}">
      <dgm:prSet/>
      <dgm:spPr/>
      <dgm:t>
        <a:bodyPr/>
        <a:lstStyle/>
        <a:p>
          <a:endParaRPr lang="en-US"/>
        </a:p>
      </dgm:t>
    </dgm:pt>
    <dgm:pt modelId="{14F02F8F-CA5E-4B65-A167-2F89A3BB0689}">
      <dgm:prSet custT="1"/>
      <dgm:spPr/>
      <dgm:t>
        <a:bodyPr/>
        <a:lstStyle/>
        <a:p>
          <a:r>
            <a:rPr lang="en-US" sz="1200" dirty="0" err="1"/>
            <a:t>Munculnya</a:t>
          </a:r>
          <a:r>
            <a:rPr lang="en-US" sz="1200" dirty="0"/>
            <a:t> </a:t>
          </a:r>
          <a:r>
            <a:rPr lang="en-US" sz="1200" dirty="0" err="1"/>
            <a:t>Industrialisasi</a:t>
          </a:r>
          <a:r>
            <a:rPr lang="en-US" sz="1200" dirty="0"/>
            <a:t> dan  </a:t>
          </a:r>
          <a:r>
            <a:rPr lang="en-US" sz="1200" dirty="0" err="1"/>
            <a:t>modernisasi</a:t>
          </a:r>
          <a:r>
            <a:rPr lang="en-US" sz="1200" dirty="0"/>
            <a:t>.</a:t>
          </a:r>
        </a:p>
      </dgm:t>
    </dgm:pt>
    <dgm:pt modelId="{0A0F5263-0E4D-468D-BEC2-5DD492C137F7}" type="parTrans" cxnId="{C51DFB58-0BB4-4E25-A957-327F0AC710CB}">
      <dgm:prSet/>
      <dgm:spPr/>
      <dgm:t>
        <a:bodyPr/>
        <a:lstStyle/>
        <a:p>
          <a:endParaRPr lang="en-US"/>
        </a:p>
      </dgm:t>
    </dgm:pt>
    <dgm:pt modelId="{82F86602-FA4A-4DA4-BADE-DBF50FA79CF7}" type="sibTrans" cxnId="{C51DFB58-0BB4-4E25-A957-327F0AC710CB}">
      <dgm:prSet/>
      <dgm:spPr/>
      <dgm:t>
        <a:bodyPr/>
        <a:lstStyle/>
        <a:p>
          <a:endParaRPr lang="en-US"/>
        </a:p>
      </dgm:t>
    </dgm:pt>
    <dgm:pt modelId="{0C44423C-3BB6-421F-BF2C-37CD62CD9AA7}" type="pres">
      <dgm:prSet presAssocID="{B3B4130F-9675-4D67-B7A8-3DEA16368863}" presName="linear" presStyleCnt="0">
        <dgm:presLayoutVars>
          <dgm:animLvl val="lvl"/>
          <dgm:resizeHandles val="exact"/>
        </dgm:presLayoutVars>
      </dgm:prSet>
      <dgm:spPr/>
    </dgm:pt>
    <dgm:pt modelId="{CED90A31-EBCC-4863-A815-B9B879380BEE}" type="pres">
      <dgm:prSet presAssocID="{B8D2AE3B-BCB4-4822-BACE-58305F62736C}" presName="parentText" presStyleLbl="node1" presStyleIdx="0" presStyleCnt="7" custScaleX="99444" custScaleY="199498">
        <dgm:presLayoutVars>
          <dgm:chMax val="0"/>
          <dgm:bulletEnabled val="1"/>
        </dgm:presLayoutVars>
      </dgm:prSet>
      <dgm:spPr/>
    </dgm:pt>
    <dgm:pt modelId="{A9744A4C-B6EE-4338-BF57-19CE9BEF5DA1}" type="pres">
      <dgm:prSet presAssocID="{411F41FB-B92F-42F8-B243-665F018A230C}" presName="spacer" presStyleCnt="0"/>
      <dgm:spPr/>
    </dgm:pt>
    <dgm:pt modelId="{11C18FC3-04FF-4E4C-8110-EFBE6D8A239F}" type="pres">
      <dgm:prSet presAssocID="{BB8A1F75-6561-42F9-BB6A-83F8947CB4D1}" presName="parentText" presStyleLbl="node1" presStyleIdx="1" presStyleCnt="7" custScaleY="117622">
        <dgm:presLayoutVars>
          <dgm:chMax val="0"/>
          <dgm:bulletEnabled val="1"/>
        </dgm:presLayoutVars>
      </dgm:prSet>
      <dgm:spPr/>
    </dgm:pt>
    <dgm:pt modelId="{F9DD937E-4024-465F-A075-1B04AAD47805}" type="pres">
      <dgm:prSet presAssocID="{7E3F9765-504D-4CD1-A6F2-1F7B6896CB95}" presName="spacer" presStyleCnt="0"/>
      <dgm:spPr/>
    </dgm:pt>
    <dgm:pt modelId="{731AB504-3F17-436A-BD31-5F97AA1A7469}" type="pres">
      <dgm:prSet presAssocID="{EFEE58B3-6621-482E-9C99-E0BFC215C8B2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C47C7C69-8262-4ECD-93B9-919AD1F11948}" type="pres">
      <dgm:prSet presAssocID="{8DC6A075-4E59-4A0C-8889-BBAA7DF80224}" presName="spacer" presStyleCnt="0"/>
      <dgm:spPr/>
    </dgm:pt>
    <dgm:pt modelId="{3CF9CA3E-49CB-4572-B2A0-ECE49AB5E7A6}" type="pres">
      <dgm:prSet presAssocID="{D06E74ED-1F96-4877-B2E7-A1F74861B71A}" presName="parentText" presStyleLbl="node1" presStyleIdx="3" presStyleCnt="7" custScaleY="186330">
        <dgm:presLayoutVars>
          <dgm:chMax val="0"/>
          <dgm:bulletEnabled val="1"/>
        </dgm:presLayoutVars>
      </dgm:prSet>
      <dgm:spPr/>
    </dgm:pt>
    <dgm:pt modelId="{E66EBF55-7645-44E7-9059-BF4C840F8A00}" type="pres">
      <dgm:prSet presAssocID="{C35F12C1-7D27-4437-AF2F-468A77BB3B35}" presName="spacer" presStyleCnt="0"/>
      <dgm:spPr/>
    </dgm:pt>
    <dgm:pt modelId="{C708684E-B766-41F6-B3BE-7C4B25D71BD3}" type="pres">
      <dgm:prSet presAssocID="{617BC5E7-65CB-4D55-AFCA-5F1FB7ABF3D8}" presName="parentText" presStyleLbl="node1" presStyleIdx="4" presStyleCnt="7" custScaleY="180705">
        <dgm:presLayoutVars>
          <dgm:chMax val="0"/>
          <dgm:bulletEnabled val="1"/>
        </dgm:presLayoutVars>
      </dgm:prSet>
      <dgm:spPr/>
    </dgm:pt>
    <dgm:pt modelId="{ED8C71F1-FDAD-4FA7-9C7B-5C42D0B7490C}" type="pres">
      <dgm:prSet presAssocID="{25D2FC55-D207-440E-9D77-F938F52B0B48}" presName="spacer" presStyleCnt="0"/>
      <dgm:spPr/>
    </dgm:pt>
    <dgm:pt modelId="{C66CC03A-B0A1-4D52-9402-332DB4018223}" type="pres">
      <dgm:prSet presAssocID="{3947E6F4-3DA3-4E07-B5B3-EF511AF77A06}" presName="parentText" presStyleLbl="node1" presStyleIdx="5" presStyleCnt="7" custScaleY="148720">
        <dgm:presLayoutVars>
          <dgm:chMax val="0"/>
          <dgm:bulletEnabled val="1"/>
        </dgm:presLayoutVars>
      </dgm:prSet>
      <dgm:spPr/>
    </dgm:pt>
    <dgm:pt modelId="{62367A9A-6D22-4F1E-919C-966094320B80}" type="pres">
      <dgm:prSet presAssocID="{C58F0512-9053-4B47-83F1-C2417A71F9C9}" presName="spacer" presStyleCnt="0"/>
      <dgm:spPr/>
    </dgm:pt>
    <dgm:pt modelId="{C66A1475-C7A9-4771-828B-9A4EE0C51950}" type="pres">
      <dgm:prSet presAssocID="{14F02F8F-CA5E-4B65-A167-2F89A3BB0689}" presName="parentText" presStyleLbl="node1" presStyleIdx="6" presStyleCnt="7" custScaleY="191088">
        <dgm:presLayoutVars>
          <dgm:chMax val="0"/>
          <dgm:bulletEnabled val="1"/>
        </dgm:presLayoutVars>
      </dgm:prSet>
      <dgm:spPr/>
    </dgm:pt>
  </dgm:ptLst>
  <dgm:cxnLst>
    <dgm:cxn modelId="{A5E7BD14-07E0-4933-9D89-84C2AB741617}" srcId="{B3B4130F-9675-4D67-B7A8-3DEA16368863}" destId="{617BC5E7-65CB-4D55-AFCA-5F1FB7ABF3D8}" srcOrd="4" destOrd="0" parTransId="{25B9B4FF-D46D-40AF-B632-64ABA5768729}" sibTransId="{25D2FC55-D207-440E-9D77-F938F52B0B48}"/>
    <dgm:cxn modelId="{BC3C2922-0670-4A49-A024-2E2007D8A128}" type="presOf" srcId="{EFEE58B3-6621-482E-9C99-E0BFC215C8B2}" destId="{731AB504-3F17-436A-BD31-5F97AA1A7469}" srcOrd="0" destOrd="0" presId="urn:microsoft.com/office/officeart/2005/8/layout/vList2"/>
    <dgm:cxn modelId="{AF65573B-B8A2-4B85-9A56-9ADBCAD46B35}" srcId="{B3B4130F-9675-4D67-B7A8-3DEA16368863}" destId="{EFEE58B3-6621-482E-9C99-E0BFC215C8B2}" srcOrd="2" destOrd="0" parTransId="{68A0C13D-ECFF-4D00-AD67-3986B8C082E8}" sibTransId="{8DC6A075-4E59-4A0C-8889-BBAA7DF80224}"/>
    <dgm:cxn modelId="{C1697D56-0765-4ADE-BD1A-890293AA09D7}" srcId="{B3B4130F-9675-4D67-B7A8-3DEA16368863}" destId="{BB8A1F75-6561-42F9-BB6A-83F8947CB4D1}" srcOrd="1" destOrd="0" parTransId="{CA159EDC-35CF-4570-A3ED-70B13DF479B9}" sibTransId="{7E3F9765-504D-4CD1-A6F2-1F7B6896CB95}"/>
    <dgm:cxn modelId="{DD8EED56-1D71-409A-AE14-BBC36F1DB03F}" type="presOf" srcId="{617BC5E7-65CB-4D55-AFCA-5F1FB7ABF3D8}" destId="{C708684E-B766-41F6-B3BE-7C4B25D71BD3}" srcOrd="0" destOrd="0" presId="urn:microsoft.com/office/officeart/2005/8/layout/vList2"/>
    <dgm:cxn modelId="{C51DFB58-0BB4-4E25-A957-327F0AC710CB}" srcId="{B3B4130F-9675-4D67-B7A8-3DEA16368863}" destId="{14F02F8F-CA5E-4B65-A167-2F89A3BB0689}" srcOrd="6" destOrd="0" parTransId="{0A0F5263-0E4D-468D-BEC2-5DD492C137F7}" sibTransId="{82F86602-FA4A-4DA4-BADE-DBF50FA79CF7}"/>
    <dgm:cxn modelId="{0E075E85-C071-409F-9291-6691C853F140}" srcId="{B3B4130F-9675-4D67-B7A8-3DEA16368863}" destId="{3947E6F4-3DA3-4E07-B5B3-EF511AF77A06}" srcOrd="5" destOrd="0" parTransId="{9DEFC874-DE92-49FA-9235-4648748F4160}" sibTransId="{C58F0512-9053-4B47-83F1-C2417A71F9C9}"/>
    <dgm:cxn modelId="{5F9C15A3-117B-44FF-99B5-8188BB662DD8}" type="presOf" srcId="{BB8A1F75-6561-42F9-BB6A-83F8947CB4D1}" destId="{11C18FC3-04FF-4E4C-8110-EFBE6D8A239F}" srcOrd="0" destOrd="0" presId="urn:microsoft.com/office/officeart/2005/8/layout/vList2"/>
    <dgm:cxn modelId="{72FEA5AC-0CA4-4321-B4B1-177FBE1371D2}" type="presOf" srcId="{14F02F8F-CA5E-4B65-A167-2F89A3BB0689}" destId="{C66A1475-C7A9-4771-828B-9A4EE0C51950}" srcOrd="0" destOrd="0" presId="urn:microsoft.com/office/officeart/2005/8/layout/vList2"/>
    <dgm:cxn modelId="{08F369B4-0336-433E-9C4C-C6BAF80CE3E7}" type="presOf" srcId="{B8D2AE3B-BCB4-4822-BACE-58305F62736C}" destId="{CED90A31-EBCC-4863-A815-B9B879380BEE}" srcOrd="0" destOrd="0" presId="urn:microsoft.com/office/officeart/2005/8/layout/vList2"/>
    <dgm:cxn modelId="{31E5CAB5-8B8D-4823-8FAE-84957E402534}" type="presOf" srcId="{D06E74ED-1F96-4877-B2E7-A1F74861B71A}" destId="{3CF9CA3E-49CB-4572-B2A0-ECE49AB5E7A6}" srcOrd="0" destOrd="0" presId="urn:microsoft.com/office/officeart/2005/8/layout/vList2"/>
    <dgm:cxn modelId="{7A26B5C5-0A4C-4B83-A4CF-DCC48AA3CE2F}" srcId="{B3B4130F-9675-4D67-B7A8-3DEA16368863}" destId="{D06E74ED-1F96-4877-B2E7-A1F74861B71A}" srcOrd="3" destOrd="0" parTransId="{83DC6EDB-7CCE-43AF-A00B-CE669BBAE7FC}" sibTransId="{C35F12C1-7D27-4437-AF2F-468A77BB3B35}"/>
    <dgm:cxn modelId="{0514C4D0-58BF-4606-9316-AB3175C4B780}" type="presOf" srcId="{B3B4130F-9675-4D67-B7A8-3DEA16368863}" destId="{0C44423C-3BB6-421F-BF2C-37CD62CD9AA7}" srcOrd="0" destOrd="0" presId="urn:microsoft.com/office/officeart/2005/8/layout/vList2"/>
    <dgm:cxn modelId="{77526FE7-A5A5-4A10-9B8C-BC058A6B12C0}" srcId="{B3B4130F-9675-4D67-B7A8-3DEA16368863}" destId="{B8D2AE3B-BCB4-4822-BACE-58305F62736C}" srcOrd="0" destOrd="0" parTransId="{547777F8-D580-4899-82ED-F764FDA317D0}" sibTransId="{411F41FB-B92F-42F8-B243-665F018A230C}"/>
    <dgm:cxn modelId="{A80561FC-7573-43FF-AF7C-680F37FA25F4}" type="presOf" srcId="{3947E6F4-3DA3-4E07-B5B3-EF511AF77A06}" destId="{C66CC03A-B0A1-4D52-9402-332DB4018223}" srcOrd="0" destOrd="0" presId="urn:microsoft.com/office/officeart/2005/8/layout/vList2"/>
    <dgm:cxn modelId="{E0EB9985-B38B-454A-AE97-9CA9FB13B6F9}" type="presParOf" srcId="{0C44423C-3BB6-421F-BF2C-37CD62CD9AA7}" destId="{CED90A31-EBCC-4863-A815-B9B879380BEE}" srcOrd="0" destOrd="0" presId="urn:microsoft.com/office/officeart/2005/8/layout/vList2"/>
    <dgm:cxn modelId="{32DC8EEA-83E0-4235-936E-5640AF8DAB6D}" type="presParOf" srcId="{0C44423C-3BB6-421F-BF2C-37CD62CD9AA7}" destId="{A9744A4C-B6EE-4338-BF57-19CE9BEF5DA1}" srcOrd="1" destOrd="0" presId="urn:microsoft.com/office/officeart/2005/8/layout/vList2"/>
    <dgm:cxn modelId="{2BCD8A50-5B0A-4D39-9C62-DC41405A373C}" type="presParOf" srcId="{0C44423C-3BB6-421F-BF2C-37CD62CD9AA7}" destId="{11C18FC3-04FF-4E4C-8110-EFBE6D8A239F}" srcOrd="2" destOrd="0" presId="urn:microsoft.com/office/officeart/2005/8/layout/vList2"/>
    <dgm:cxn modelId="{41CADECE-C528-4688-AA16-3A5DB63DFD74}" type="presParOf" srcId="{0C44423C-3BB6-421F-BF2C-37CD62CD9AA7}" destId="{F9DD937E-4024-465F-A075-1B04AAD47805}" srcOrd="3" destOrd="0" presId="urn:microsoft.com/office/officeart/2005/8/layout/vList2"/>
    <dgm:cxn modelId="{D88CFEC8-67CC-4FB6-8CAE-CBFF743E27D5}" type="presParOf" srcId="{0C44423C-3BB6-421F-BF2C-37CD62CD9AA7}" destId="{731AB504-3F17-436A-BD31-5F97AA1A7469}" srcOrd="4" destOrd="0" presId="urn:microsoft.com/office/officeart/2005/8/layout/vList2"/>
    <dgm:cxn modelId="{DB1CB613-0CCC-478E-B4FC-F1B3C12BF44A}" type="presParOf" srcId="{0C44423C-3BB6-421F-BF2C-37CD62CD9AA7}" destId="{C47C7C69-8262-4ECD-93B9-919AD1F11948}" srcOrd="5" destOrd="0" presId="urn:microsoft.com/office/officeart/2005/8/layout/vList2"/>
    <dgm:cxn modelId="{339F16A8-D4B5-4C5E-AC58-524F7EFFE09E}" type="presParOf" srcId="{0C44423C-3BB6-421F-BF2C-37CD62CD9AA7}" destId="{3CF9CA3E-49CB-4572-B2A0-ECE49AB5E7A6}" srcOrd="6" destOrd="0" presId="urn:microsoft.com/office/officeart/2005/8/layout/vList2"/>
    <dgm:cxn modelId="{B835C70D-81EF-49F7-BA03-4834FEDB98C3}" type="presParOf" srcId="{0C44423C-3BB6-421F-BF2C-37CD62CD9AA7}" destId="{E66EBF55-7645-44E7-9059-BF4C840F8A00}" srcOrd="7" destOrd="0" presId="urn:microsoft.com/office/officeart/2005/8/layout/vList2"/>
    <dgm:cxn modelId="{7E859657-2FBE-4E67-9423-11BA441C104E}" type="presParOf" srcId="{0C44423C-3BB6-421F-BF2C-37CD62CD9AA7}" destId="{C708684E-B766-41F6-B3BE-7C4B25D71BD3}" srcOrd="8" destOrd="0" presId="urn:microsoft.com/office/officeart/2005/8/layout/vList2"/>
    <dgm:cxn modelId="{5D3757CF-C29B-41CA-9E6E-A8572DF33AAA}" type="presParOf" srcId="{0C44423C-3BB6-421F-BF2C-37CD62CD9AA7}" destId="{ED8C71F1-FDAD-4FA7-9C7B-5C42D0B7490C}" srcOrd="9" destOrd="0" presId="urn:microsoft.com/office/officeart/2005/8/layout/vList2"/>
    <dgm:cxn modelId="{FECA09EF-FD08-4869-8225-6002C59F1C72}" type="presParOf" srcId="{0C44423C-3BB6-421F-BF2C-37CD62CD9AA7}" destId="{C66CC03A-B0A1-4D52-9402-332DB4018223}" srcOrd="10" destOrd="0" presId="urn:microsoft.com/office/officeart/2005/8/layout/vList2"/>
    <dgm:cxn modelId="{9589CEEE-6A20-4FDA-9448-3351E6F321CA}" type="presParOf" srcId="{0C44423C-3BB6-421F-BF2C-37CD62CD9AA7}" destId="{62367A9A-6D22-4F1E-919C-966094320B80}" srcOrd="11" destOrd="0" presId="urn:microsoft.com/office/officeart/2005/8/layout/vList2"/>
    <dgm:cxn modelId="{3B2111DE-B26B-4BF9-9D51-549D65A6F739}" type="presParOf" srcId="{0C44423C-3BB6-421F-BF2C-37CD62CD9AA7}" destId="{C66A1475-C7A9-4771-828B-9A4EE0C51950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72610D1-D30A-4130-992A-A3F5C3872FD2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6FFF475-E39C-432F-B5F6-45400EAA5680}">
      <dgm:prSet/>
      <dgm:spPr/>
      <dgm:t>
        <a:bodyPr/>
        <a:lstStyle/>
        <a:p>
          <a:r>
            <a:rPr lang="en-US"/>
            <a:t>Menemukan pendukung dari pihak lawan dan memberinya jabatan </a:t>
          </a:r>
        </a:p>
      </dgm:t>
    </dgm:pt>
    <dgm:pt modelId="{C65B1FF2-F56D-483B-9FC9-24259CBFD243}" type="parTrans" cxnId="{1EE6D108-A298-4B22-A69D-91A791A182A8}">
      <dgm:prSet/>
      <dgm:spPr/>
      <dgm:t>
        <a:bodyPr/>
        <a:lstStyle/>
        <a:p>
          <a:endParaRPr lang="en-US"/>
        </a:p>
      </dgm:t>
    </dgm:pt>
    <dgm:pt modelId="{6B143A98-3686-4C77-81B2-9ACF48E59F9F}" type="sibTrans" cxnId="{1EE6D108-A298-4B22-A69D-91A791A182A8}">
      <dgm:prSet/>
      <dgm:spPr/>
      <dgm:t>
        <a:bodyPr/>
        <a:lstStyle/>
        <a:p>
          <a:endParaRPr lang="en-US"/>
        </a:p>
      </dgm:t>
    </dgm:pt>
    <dgm:pt modelId="{7F5E37EB-6DB6-4E46-A676-34F29D5DFCB1}">
      <dgm:prSet/>
      <dgm:spPr/>
      <dgm:t>
        <a:bodyPr/>
        <a:lstStyle/>
        <a:p>
          <a:r>
            <a:rPr lang="en-US" dirty="0" err="1"/>
            <a:t>Menjalin</a:t>
          </a:r>
          <a:r>
            <a:rPr lang="en-US" dirty="0"/>
            <a:t> </a:t>
          </a:r>
          <a:r>
            <a:rPr lang="en-US" dirty="0" err="1"/>
            <a:t>relasi</a:t>
          </a:r>
          <a:r>
            <a:rPr lang="en-US" dirty="0"/>
            <a:t> </a:t>
          </a:r>
          <a:r>
            <a:rPr lang="en-US" dirty="0" err="1"/>
            <a:t>kuasa</a:t>
          </a:r>
          <a:r>
            <a:rPr lang="en-US" dirty="0"/>
            <a:t> </a:t>
          </a:r>
          <a:r>
            <a:rPr lang="en-US" dirty="0" err="1"/>
            <a:t>dengan</a:t>
          </a:r>
          <a:r>
            <a:rPr lang="en-US" dirty="0"/>
            <a:t> </a:t>
          </a:r>
          <a:r>
            <a:rPr lang="en-US" dirty="0" err="1"/>
            <a:t>sebagian</a:t>
          </a:r>
          <a:r>
            <a:rPr lang="en-US" dirty="0"/>
            <a:t> para ulama/  </a:t>
          </a:r>
          <a:r>
            <a:rPr lang="en-US" dirty="0" err="1"/>
            <a:t>pesantren</a:t>
          </a:r>
          <a:r>
            <a:rPr lang="en-US" dirty="0"/>
            <a:t> yang </a:t>
          </a:r>
          <a:r>
            <a:rPr lang="en-US" dirty="0" err="1"/>
            <a:t>masih</a:t>
          </a:r>
          <a:r>
            <a:rPr lang="en-US" dirty="0"/>
            <a:t> </a:t>
          </a:r>
          <a:r>
            <a:rPr lang="en-US" dirty="0" err="1"/>
            <a:t>tersisa</a:t>
          </a:r>
          <a:endParaRPr lang="en-US" dirty="0"/>
        </a:p>
      </dgm:t>
    </dgm:pt>
    <dgm:pt modelId="{0F23EE8F-7A72-4CC4-974B-FE875ED51AC8}" type="parTrans" cxnId="{F32AB139-765D-4A19-A772-FF65EF91FC56}">
      <dgm:prSet/>
      <dgm:spPr/>
      <dgm:t>
        <a:bodyPr/>
        <a:lstStyle/>
        <a:p>
          <a:endParaRPr lang="en-US"/>
        </a:p>
      </dgm:t>
    </dgm:pt>
    <dgm:pt modelId="{DCC66B01-88E1-4338-A4CD-017740181CD7}" type="sibTrans" cxnId="{F32AB139-765D-4A19-A772-FF65EF91FC56}">
      <dgm:prSet/>
      <dgm:spPr/>
      <dgm:t>
        <a:bodyPr/>
        <a:lstStyle/>
        <a:p>
          <a:endParaRPr lang="en-US"/>
        </a:p>
      </dgm:t>
    </dgm:pt>
    <dgm:pt modelId="{9ED6764A-161A-45AF-98BD-39FA155CF789}">
      <dgm:prSet/>
      <dgm:spPr/>
      <dgm:t>
        <a:bodyPr/>
        <a:lstStyle/>
        <a:p>
          <a:r>
            <a:rPr lang="en-US"/>
            <a:t>Mengembangkan relasi dengan penguasa administratif paling hegemonik (Pemerintah kolonial Hindia Belanda)</a:t>
          </a:r>
        </a:p>
      </dgm:t>
    </dgm:pt>
    <dgm:pt modelId="{683E5896-8898-466C-B0D5-1DA220627A53}" type="parTrans" cxnId="{A86D6395-9088-4A55-8EE8-A793070EB900}">
      <dgm:prSet/>
      <dgm:spPr/>
      <dgm:t>
        <a:bodyPr/>
        <a:lstStyle/>
        <a:p>
          <a:endParaRPr lang="en-US"/>
        </a:p>
      </dgm:t>
    </dgm:pt>
    <dgm:pt modelId="{727B7C69-F0FA-46B4-A438-84DD04E5706A}" type="sibTrans" cxnId="{A86D6395-9088-4A55-8EE8-A793070EB900}">
      <dgm:prSet/>
      <dgm:spPr/>
      <dgm:t>
        <a:bodyPr/>
        <a:lstStyle/>
        <a:p>
          <a:endParaRPr lang="en-US"/>
        </a:p>
      </dgm:t>
    </dgm:pt>
    <dgm:pt modelId="{289BAB82-2513-41D9-9CF9-64CB990B66AA}">
      <dgm:prSet/>
      <dgm:spPr/>
      <dgm:t>
        <a:bodyPr/>
        <a:lstStyle/>
        <a:p>
          <a:r>
            <a:rPr lang="en-US" dirty="0" err="1"/>
            <a:t>Mensukseskan</a:t>
          </a:r>
          <a:r>
            <a:rPr lang="en-US" dirty="0"/>
            <a:t> </a:t>
          </a:r>
          <a:r>
            <a:rPr lang="en-US" dirty="0" err="1"/>
            <a:t>proyek</a:t>
          </a:r>
          <a:r>
            <a:rPr lang="en-US" dirty="0"/>
            <a:t> </a:t>
          </a:r>
          <a:r>
            <a:rPr lang="en-US" dirty="0" err="1"/>
            <a:t>Pemerintah</a:t>
          </a:r>
          <a:r>
            <a:rPr lang="en-US" dirty="0"/>
            <a:t>; </a:t>
          </a:r>
          <a:r>
            <a:rPr lang="en-US" dirty="0" err="1"/>
            <a:t>industrialisasi</a:t>
          </a:r>
          <a:r>
            <a:rPr lang="en-US" dirty="0"/>
            <a:t> dan </a:t>
          </a:r>
          <a:r>
            <a:rPr lang="en-US" dirty="0" err="1"/>
            <a:t>modernisasi</a:t>
          </a:r>
          <a:r>
            <a:rPr lang="en-US" dirty="0"/>
            <a:t>.</a:t>
          </a:r>
        </a:p>
      </dgm:t>
    </dgm:pt>
    <dgm:pt modelId="{299C037D-A5FF-4182-B393-9E1203DAD85C}" type="parTrans" cxnId="{53E2B5D6-3740-48EE-8C17-B50FEFB57FF6}">
      <dgm:prSet/>
      <dgm:spPr/>
      <dgm:t>
        <a:bodyPr/>
        <a:lstStyle/>
        <a:p>
          <a:endParaRPr lang="en-US"/>
        </a:p>
      </dgm:t>
    </dgm:pt>
    <dgm:pt modelId="{C1941CE3-8B11-488E-94B1-2DC2886F661C}" type="sibTrans" cxnId="{53E2B5D6-3740-48EE-8C17-B50FEFB57FF6}">
      <dgm:prSet/>
      <dgm:spPr/>
      <dgm:t>
        <a:bodyPr/>
        <a:lstStyle/>
        <a:p>
          <a:endParaRPr lang="en-US"/>
        </a:p>
      </dgm:t>
    </dgm:pt>
    <dgm:pt modelId="{D018120A-73B2-47B2-AE05-168D065AB9FC}" type="pres">
      <dgm:prSet presAssocID="{672610D1-D30A-4130-992A-A3F5C3872FD2}" presName="linear" presStyleCnt="0">
        <dgm:presLayoutVars>
          <dgm:animLvl val="lvl"/>
          <dgm:resizeHandles val="exact"/>
        </dgm:presLayoutVars>
      </dgm:prSet>
      <dgm:spPr/>
    </dgm:pt>
    <dgm:pt modelId="{78DDAAC7-84DA-4D50-AD59-DED6B2977B27}" type="pres">
      <dgm:prSet presAssocID="{46FFF475-E39C-432F-B5F6-45400EAA5680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5CFF6EE7-C952-4C59-B9F4-0D0A0881D859}" type="pres">
      <dgm:prSet presAssocID="{6B143A98-3686-4C77-81B2-9ACF48E59F9F}" presName="spacer" presStyleCnt="0"/>
      <dgm:spPr/>
    </dgm:pt>
    <dgm:pt modelId="{0CEB859D-A6CA-4159-9D3F-94AC744DFB63}" type="pres">
      <dgm:prSet presAssocID="{7F5E37EB-6DB6-4E46-A676-34F29D5DFCB1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83BD0D6B-0D36-46DA-A052-D1999672F6CD}" type="pres">
      <dgm:prSet presAssocID="{DCC66B01-88E1-4338-A4CD-017740181CD7}" presName="spacer" presStyleCnt="0"/>
      <dgm:spPr/>
    </dgm:pt>
    <dgm:pt modelId="{A0C4F6EA-C2AC-488D-B89B-B3764DA527C6}" type="pres">
      <dgm:prSet presAssocID="{9ED6764A-161A-45AF-98BD-39FA155CF789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550784CC-E13A-4AC7-AAED-4080709C595C}" type="pres">
      <dgm:prSet presAssocID="{727B7C69-F0FA-46B4-A438-84DD04E5706A}" presName="spacer" presStyleCnt="0"/>
      <dgm:spPr/>
    </dgm:pt>
    <dgm:pt modelId="{A28C2DD6-E91A-4969-A163-2C882559B2E0}" type="pres">
      <dgm:prSet presAssocID="{289BAB82-2513-41D9-9CF9-64CB990B66AA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1EE6D108-A298-4B22-A69D-91A791A182A8}" srcId="{672610D1-D30A-4130-992A-A3F5C3872FD2}" destId="{46FFF475-E39C-432F-B5F6-45400EAA5680}" srcOrd="0" destOrd="0" parTransId="{C65B1FF2-F56D-483B-9FC9-24259CBFD243}" sibTransId="{6B143A98-3686-4C77-81B2-9ACF48E59F9F}"/>
    <dgm:cxn modelId="{2D59DD30-74F3-464D-9309-6DC1E1F9E4A6}" type="presOf" srcId="{7F5E37EB-6DB6-4E46-A676-34F29D5DFCB1}" destId="{0CEB859D-A6CA-4159-9D3F-94AC744DFB63}" srcOrd="0" destOrd="0" presId="urn:microsoft.com/office/officeart/2005/8/layout/vList2"/>
    <dgm:cxn modelId="{F32AB139-765D-4A19-A772-FF65EF91FC56}" srcId="{672610D1-D30A-4130-992A-A3F5C3872FD2}" destId="{7F5E37EB-6DB6-4E46-A676-34F29D5DFCB1}" srcOrd="1" destOrd="0" parTransId="{0F23EE8F-7A72-4CC4-974B-FE875ED51AC8}" sibTransId="{DCC66B01-88E1-4338-A4CD-017740181CD7}"/>
    <dgm:cxn modelId="{E8CA486D-8A15-430B-9817-1911071C7D89}" type="presOf" srcId="{289BAB82-2513-41D9-9CF9-64CB990B66AA}" destId="{A28C2DD6-E91A-4969-A163-2C882559B2E0}" srcOrd="0" destOrd="0" presId="urn:microsoft.com/office/officeart/2005/8/layout/vList2"/>
    <dgm:cxn modelId="{13C7A56E-6B34-4215-87AF-7647A0226025}" type="presOf" srcId="{9ED6764A-161A-45AF-98BD-39FA155CF789}" destId="{A0C4F6EA-C2AC-488D-B89B-B3764DA527C6}" srcOrd="0" destOrd="0" presId="urn:microsoft.com/office/officeart/2005/8/layout/vList2"/>
    <dgm:cxn modelId="{A86D6395-9088-4A55-8EE8-A793070EB900}" srcId="{672610D1-D30A-4130-992A-A3F5C3872FD2}" destId="{9ED6764A-161A-45AF-98BD-39FA155CF789}" srcOrd="2" destOrd="0" parTransId="{683E5896-8898-466C-B0D5-1DA220627A53}" sibTransId="{727B7C69-F0FA-46B4-A438-84DD04E5706A}"/>
    <dgm:cxn modelId="{C90733AF-23C6-494B-8B93-AC0757023069}" type="presOf" srcId="{46FFF475-E39C-432F-B5F6-45400EAA5680}" destId="{78DDAAC7-84DA-4D50-AD59-DED6B2977B27}" srcOrd="0" destOrd="0" presId="urn:microsoft.com/office/officeart/2005/8/layout/vList2"/>
    <dgm:cxn modelId="{53E2B5D6-3740-48EE-8C17-B50FEFB57FF6}" srcId="{672610D1-D30A-4130-992A-A3F5C3872FD2}" destId="{289BAB82-2513-41D9-9CF9-64CB990B66AA}" srcOrd="3" destOrd="0" parTransId="{299C037D-A5FF-4182-B393-9E1203DAD85C}" sibTransId="{C1941CE3-8B11-488E-94B1-2DC2886F661C}"/>
    <dgm:cxn modelId="{9B1088F4-AD39-4A7B-97CE-28D093D6E5F3}" type="presOf" srcId="{672610D1-D30A-4130-992A-A3F5C3872FD2}" destId="{D018120A-73B2-47B2-AE05-168D065AB9FC}" srcOrd="0" destOrd="0" presId="urn:microsoft.com/office/officeart/2005/8/layout/vList2"/>
    <dgm:cxn modelId="{EE5E3BAC-BE77-4D3F-BB6F-588A03924260}" type="presParOf" srcId="{D018120A-73B2-47B2-AE05-168D065AB9FC}" destId="{78DDAAC7-84DA-4D50-AD59-DED6B2977B27}" srcOrd="0" destOrd="0" presId="urn:microsoft.com/office/officeart/2005/8/layout/vList2"/>
    <dgm:cxn modelId="{D77BFACA-E68D-48CE-89CA-C8F976D56D6D}" type="presParOf" srcId="{D018120A-73B2-47B2-AE05-168D065AB9FC}" destId="{5CFF6EE7-C952-4C59-B9F4-0D0A0881D859}" srcOrd="1" destOrd="0" presId="urn:microsoft.com/office/officeart/2005/8/layout/vList2"/>
    <dgm:cxn modelId="{28ABCBCF-A6BB-4A07-847D-A380FAFF918A}" type="presParOf" srcId="{D018120A-73B2-47B2-AE05-168D065AB9FC}" destId="{0CEB859D-A6CA-4159-9D3F-94AC744DFB63}" srcOrd="2" destOrd="0" presId="urn:microsoft.com/office/officeart/2005/8/layout/vList2"/>
    <dgm:cxn modelId="{476667A2-2CD4-41BC-8491-AC524B94038B}" type="presParOf" srcId="{D018120A-73B2-47B2-AE05-168D065AB9FC}" destId="{83BD0D6B-0D36-46DA-A052-D1999672F6CD}" srcOrd="3" destOrd="0" presId="urn:microsoft.com/office/officeart/2005/8/layout/vList2"/>
    <dgm:cxn modelId="{2D94900F-29FD-4B66-8D33-660CD328676B}" type="presParOf" srcId="{D018120A-73B2-47B2-AE05-168D065AB9FC}" destId="{A0C4F6EA-C2AC-488D-B89B-B3764DA527C6}" srcOrd="4" destOrd="0" presId="urn:microsoft.com/office/officeart/2005/8/layout/vList2"/>
    <dgm:cxn modelId="{DAE91544-EA49-4133-A79E-25A17A505CC3}" type="presParOf" srcId="{D018120A-73B2-47B2-AE05-168D065AB9FC}" destId="{550784CC-E13A-4AC7-AAED-4080709C595C}" srcOrd="5" destOrd="0" presId="urn:microsoft.com/office/officeart/2005/8/layout/vList2"/>
    <dgm:cxn modelId="{08D154A6-E227-4475-8A0A-C242D353BA14}" type="presParOf" srcId="{D018120A-73B2-47B2-AE05-168D065AB9FC}" destId="{A28C2DD6-E91A-4969-A163-2C882559B2E0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B159B6B-1D90-443B-A254-1971892AD7DE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7FFD83C8-4B6F-4483-A0F8-EC4DDB85D1E0}">
      <dgm:prSet/>
      <dgm:spPr/>
      <dgm:t>
        <a:bodyPr/>
        <a:lstStyle/>
        <a:p>
          <a:r>
            <a:rPr lang="en-US"/>
            <a:t>Berdiaspora ke berbagai wilayah,  baik melalui jalur pedalaman maupun pesisiran.</a:t>
          </a:r>
        </a:p>
      </dgm:t>
    </dgm:pt>
    <dgm:pt modelId="{A9F1CC1E-37F0-4B70-903D-C6BA9A460E04}" type="parTrans" cxnId="{E30860EF-F91F-4097-A453-193E9FA1588D}">
      <dgm:prSet/>
      <dgm:spPr/>
      <dgm:t>
        <a:bodyPr/>
        <a:lstStyle/>
        <a:p>
          <a:endParaRPr lang="en-US"/>
        </a:p>
      </dgm:t>
    </dgm:pt>
    <dgm:pt modelId="{983C0381-58AE-41AE-8543-F9C795DC0696}" type="sibTrans" cxnId="{E30860EF-F91F-4097-A453-193E9FA1588D}">
      <dgm:prSet/>
      <dgm:spPr/>
      <dgm:t>
        <a:bodyPr/>
        <a:lstStyle/>
        <a:p>
          <a:endParaRPr lang="en-US"/>
        </a:p>
      </dgm:t>
    </dgm:pt>
    <dgm:pt modelId="{E142A3E7-1C5D-46B5-BA15-3E55F2E347FB}">
      <dgm:prSet/>
      <dgm:spPr/>
      <dgm:t>
        <a:bodyPr/>
        <a:lstStyle/>
        <a:p>
          <a:r>
            <a:rPr lang="en-US" dirty="0" err="1"/>
            <a:t>Membangun</a:t>
          </a:r>
          <a:r>
            <a:rPr lang="en-US" dirty="0"/>
            <a:t> </a:t>
          </a:r>
          <a:r>
            <a:rPr lang="en-US" dirty="0" err="1"/>
            <a:t>relasi</a:t>
          </a:r>
          <a:r>
            <a:rPr lang="en-US" dirty="0"/>
            <a:t> </a:t>
          </a:r>
          <a:r>
            <a:rPr lang="en-US" dirty="0" err="1"/>
            <a:t>kuasa</a:t>
          </a:r>
          <a:r>
            <a:rPr lang="en-US" dirty="0"/>
            <a:t> </a:t>
          </a:r>
          <a:r>
            <a:rPr lang="en-US" dirty="0" err="1"/>
            <a:t>tandingan</a:t>
          </a:r>
          <a:r>
            <a:rPr lang="en-US" dirty="0"/>
            <a:t> </a:t>
          </a:r>
          <a:r>
            <a:rPr lang="en-US" dirty="0" err="1"/>
            <a:t>dalam</a:t>
          </a:r>
          <a:r>
            <a:rPr lang="en-US" dirty="0"/>
            <a:t> </a:t>
          </a:r>
          <a:r>
            <a:rPr lang="en-US" dirty="0" err="1"/>
            <a:t>jaringan</a:t>
          </a:r>
          <a:r>
            <a:rPr lang="en-US" dirty="0"/>
            <a:t> yang </a:t>
          </a:r>
          <a:r>
            <a:rPr lang="en-US" dirty="0" err="1"/>
            <a:t>lebih</a:t>
          </a:r>
          <a:r>
            <a:rPr lang="en-US" dirty="0"/>
            <a:t> </a:t>
          </a:r>
          <a:r>
            <a:rPr lang="en-US" dirty="0" err="1"/>
            <a:t>luas</a:t>
          </a:r>
          <a:r>
            <a:rPr lang="en-US" dirty="0"/>
            <a:t> dan </a:t>
          </a:r>
          <a:r>
            <a:rPr lang="en-US" dirty="0" err="1"/>
            <a:t>lebih</a:t>
          </a:r>
          <a:r>
            <a:rPr lang="en-US" dirty="0"/>
            <a:t> </a:t>
          </a:r>
          <a:r>
            <a:rPr lang="en-US" dirty="0" err="1"/>
            <a:t>kuat</a:t>
          </a:r>
          <a:endParaRPr lang="en-US" dirty="0"/>
        </a:p>
      </dgm:t>
    </dgm:pt>
    <dgm:pt modelId="{0C7E03C4-5624-440B-988F-1F42AEA28C7D}" type="parTrans" cxnId="{98F44BDA-E64C-4FBC-9376-73E214CA4532}">
      <dgm:prSet/>
      <dgm:spPr/>
      <dgm:t>
        <a:bodyPr/>
        <a:lstStyle/>
        <a:p>
          <a:endParaRPr lang="en-US"/>
        </a:p>
      </dgm:t>
    </dgm:pt>
    <dgm:pt modelId="{5BA20504-E7B1-47BD-8CEA-363788983BE8}" type="sibTrans" cxnId="{98F44BDA-E64C-4FBC-9376-73E214CA4532}">
      <dgm:prSet/>
      <dgm:spPr/>
      <dgm:t>
        <a:bodyPr/>
        <a:lstStyle/>
        <a:p>
          <a:endParaRPr lang="en-US"/>
        </a:p>
      </dgm:t>
    </dgm:pt>
    <dgm:pt modelId="{6C78909A-5F07-4F06-8422-F017E57C2EF1}">
      <dgm:prSet/>
      <dgm:spPr/>
      <dgm:t>
        <a:bodyPr/>
        <a:lstStyle/>
        <a:p>
          <a:r>
            <a:rPr lang="en-US" dirty="0" err="1"/>
            <a:t>Mempersiapkan</a:t>
          </a:r>
          <a:r>
            <a:rPr lang="en-US" dirty="0"/>
            <a:t>  </a:t>
          </a:r>
          <a:r>
            <a:rPr lang="en-US" dirty="0" err="1"/>
            <a:t>pendidikan</a:t>
          </a:r>
          <a:r>
            <a:rPr lang="en-US" dirty="0"/>
            <a:t> mental dan spiritual yang </a:t>
          </a:r>
          <a:r>
            <a:rPr lang="en-US" dirty="0" err="1"/>
            <a:t>lebih</a:t>
          </a:r>
          <a:r>
            <a:rPr lang="en-US" dirty="0"/>
            <a:t> </a:t>
          </a:r>
          <a:r>
            <a:rPr lang="en-US" dirty="0" err="1"/>
            <a:t>kuat</a:t>
          </a:r>
          <a:endParaRPr lang="en-US" dirty="0"/>
        </a:p>
      </dgm:t>
    </dgm:pt>
    <dgm:pt modelId="{58B54192-02E9-4DA3-9E1A-C947622E6E46}" type="parTrans" cxnId="{0AFA309B-339B-4D35-9358-086194F79160}">
      <dgm:prSet/>
      <dgm:spPr/>
      <dgm:t>
        <a:bodyPr/>
        <a:lstStyle/>
        <a:p>
          <a:endParaRPr lang="en-US"/>
        </a:p>
      </dgm:t>
    </dgm:pt>
    <dgm:pt modelId="{C4F425A6-FD33-42B6-BCD7-35B7E7FAF2EF}" type="sibTrans" cxnId="{0AFA309B-339B-4D35-9358-086194F79160}">
      <dgm:prSet/>
      <dgm:spPr/>
      <dgm:t>
        <a:bodyPr/>
        <a:lstStyle/>
        <a:p>
          <a:endParaRPr lang="en-US"/>
        </a:p>
      </dgm:t>
    </dgm:pt>
    <dgm:pt modelId="{D5822468-B34B-437E-8CF7-A6AD741D39E2}">
      <dgm:prSet/>
      <dgm:spPr/>
      <dgm:t>
        <a:bodyPr/>
        <a:lstStyle/>
        <a:p>
          <a:r>
            <a:rPr lang="en-US" dirty="0" err="1"/>
            <a:t>Memperkuat</a:t>
          </a:r>
          <a:r>
            <a:rPr lang="en-US" dirty="0"/>
            <a:t> </a:t>
          </a:r>
          <a:r>
            <a:rPr lang="en-US" dirty="0" err="1"/>
            <a:t>solidaritas</a:t>
          </a:r>
          <a:r>
            <a:rPr lang="en-US" dirty="0"/>
            <a:t>  dan   </a:t>
          </a:r>
          <a:r>
            <a:rPr lang="en-US" dirty="0" err="1"/>
            <a:t>kesadaran</a:t>
          </a:r>
          <a:r>
            <a:rPr lang="en-US" dirty="0"/>
            <a:t> </a:t>
          </a:r>
          <a:r>
            <a:rPr lang="en-US" dirty="0" err="1"/>
            <a:t>nasional</a:t>
          </a:r>
          <a:endParaRPr lang="en-US" dirty="0"/>
        </a:p>
      </dgm:t>
    </dgm:pt>
    <dgm:pt modelId="{34D7BF1E-E2FE-4DB4-B7EB-7CCDA5D5CA4E}" type="parTrans" cxnId="{805171FD-B906-4FD3-8B7C-0C330C9F05E3}">
      <dgm:prSet/>
      <dgm:spPr/>
      <dgm:t>
        <a:bodyPr/>
        <a:lstStyle/>
        <a:p>
          <a:endParaRPr lang="en-US"/>
        </a:p>
      </dgm:t>
    </dgm:pt>
    <dgm:pt modelId="{EE910852-22B0-4A45-8AB6-EB9C9957CB79}" type="sibTrans" cxnId="{805171FD-B906-4FD3-8B7C-0C330C9F05E3}">
      <dgm:prSet/>
      <dgm:spPr/>
      <dgm:t>
        <a:bodyPr/>
        <a:lstStyle/>
        <a:p>
          <a:endParaRPr lang="en-US"/>
        </a:p>
      </dgm:t>
    </dgm:pt>
    <dgm:pt modelId="{2CB82F78-0044-4A5C-AC50-655403C5370B}">
      <dgm:prSet/>
      <dgm:spPr/>
      <dgm:t>
        <a:bodyPr/>
        <a:lstStyle/>
        <a:p>
          <a:r>
            <a:rPr lang="en-US"/>
            <a:t>Menggulirkan  ide jihad untuk merebut kembali kedaulatan  politik umat.</a:t>
          </a:r>
        </a:p>
      </dgm:t>
    </dgm:pt>
    <dgm:pt modelId="{AC689F3F-588D-4CE7-8B1A-24A3FE3242F5}" type="parTrans" cxnId="{898C5DE2-2E74-427D-952A-2AAD3C2A15F4}">
      <dgm:prSet/>
      <dgm:spPr/>
      <dgm:t>
        <a:bodyPr/>
        <a:lstStyle/>
        <a:p>
          <a:endParaRPr lang="en-US"/>
        </a:p>
      </dgm:t>
    </dgm:pt>
    <dgm:pt modelId="{2D074DEB-FEEC-4C8E-8FD4-BCBA00BD7F44}" type="sibTrans" cxnId="{898C5DE2-2E74-427D-952A-2AAD3C2A15F4}">
      <dgm:prSet/>
      <dgm:spPr/>
      <dgm:t>
        <a:bodyPr/>
        <a:lstStyle/>
        <a:p>
          <a:endParaRPr lang="en-US"/>
        </a:p>
      </dgm:t>
    </dgm:pt>
    <dgm:pt modelId="{F1F6DFDE-9429-4F78-BC2F-74B8511F6403}" type="pres">
      <dgm:prSet presAssocID="{6B159B6B-1D90-443B-A254-1971892AD7DE}" presName="linear" presStyleCnt="0">
        <dgm:presLayoutVars>
          <dgm:animLvl val="lvl"/>
          <dgm:resizeHandles val="exact"/>
        </dgm:presLayoutVars>
      </dgm:prSet>
      <dgm:spPr/>
    </dgm:pt>
    <dgm:pt modelId="{78BD20A2-0734-4A0A-BBBA-1BD3886FD23C}" type="pres">
      <dgm:prSet presAssocID="{7FFD83C8-4B6F-4483-A0F8-EC4DDB85D1E0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FC21747A-7A0D-4EB5-8B86-656674A479A4}" type="pres">
      <dgm:prSet presAssocID="{983C0381-58AE-41AE-8543-F9C795DC0696}" presName="spacer" presStyleCnt="0"/>
      <dgm:spPr/>
    </dgm:pt>
    <dgm:pt modelId="{024D4B7D-EBB9-4046-9816-1CAF5F2B4EEF}" type="pres">
      <dgm:prSet presAssocID="{E142A3E7-1C5D-46B5-BA15-3E55F2E347FB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3739BBA2-D33F-4785-9772-269E888DEF71}" type="pres">
      <dgm:prSet presAssocID="{5BA20504-E7B1-47BD-8CEA-363788983BE8}" presName="spacer" presStyleCnt="0"/>
      <dgm:spPr/>
    </dgm:pt>
    <dgm:pt modelId="{15D55B2F-50F9-4C6B-B9DB-C0433B00C430}" type="pres">
      <dgm:prSet presAssocID="{6C78909A-5F07-4F06-8422-F017E57C2EF1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0F32DA5A-F019-4842-91A3-1A5667F1A912}" type="pres">
      <dgm:prSet presAssocID="{C4F425A6-FD33-42B6-BCD7-35B7E7FAF2EF}" presName="spacer" presStyleCnt="0"/>
      <dgm:spPr/>
    </dgm:pt>
    <dgm:pt modelId="{5648A05B-D6E4-4099-A37C-AC122D6FAF03}" type="pres">
      <dgm:prSet presAssocID="{D5822468-B34B-437E-8CF7-A6AD741D39E2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64691911-2DED-42E3-AA1A-36EB50B08F58}" type="pres">
      <dgm:prSet presAssocID="{EE910852-22B0-4A45-8AB6-EB9C9957CB79}" presName="spacer" presStyleCnt="0"/>
      <dgm:spPr/>
    </dgm:pt>
    <dgm:pt modelId="{511397B7-1473-4663-92DD-9680CEEF6BD5}" type="pres">
      <dgm:prSet presAssocID="{2CB82F78-0044-4A5C-AC50-655403C5370B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405A4912-2DB3-45C9-8F34-6C1F04026938}" type="presOf" srcId="{7FFD83C8-4B6F-4483-A0F8-EC4DDB85D1E0}" destId="{78BD20A2-0734-4A0A-BBBA-1BD3886FD23C}" srcOrd="0" destOrd="0" presId="urn:microsoft.com/office/officeart/2005/8/layout/vList2"/>
    <dgm:cxn modelId="{CF164414-375E-4727-A4E6-AC8BA1305091}" type="presOf" srcId="{2CB82F78-0044-4A5C-AC50-655403C5370B}" destId="{511397B7-1473-4663-92DD-9680CEEF6BD5}" srcOrd="0" destOrd="0" presId="urn:microsoft.com/office/officeart/2005/8/layout/vList2"/>
    <dgm:cxn modelId="{CDAE4147-4FC2-4ECD-AA5C-6165974D5CC9}" type="presOf" srcId="{E142A3E7-1C5D-46B5-BA15-3E55F2E347FB}" destId="{024D4B7D-EBB9-4046-9816-1CAF5F2B4EEF}" srcOrd="0" destOrd="0" presId="urn:microsoft.com/office/officeart/2005/8/layout/vList2"/>
    <dgm:cxn modelId="{F6D57499-6D6C-405B-BEA5-D8D8C2AE7C5D}" type="presOf" srcId="{6B159B6B-1D90-443B-A254-1971892AD7DE}" destId="{F1F6DFDE-9429-4F78-BC2F-74B8511F6403}" srcOrd="0" destOrd="0" presId="urn:microsoft.com/office/officeart/2005/8/layout/vList2"/>
    <dgm:cxn modelId="{0AFA309B-339B-4D35-9358-086194F79160}" srcId="{6B159B6B-1D90-443B-A254-1971892AD7DE}" destId="{6C78909A-5F07-4F06-8422-F017E57C2EF1}" srcOrd="2" destOrd="0" parTransId="{58B54192-02E9-4DA3-9E1A-C947622E6E46}" sibTransId="{C4F425A6-FD33-42B6-BCD7-35B7E7FAF2EF}"/>
    <dgm:cxn modelId="{63EBF1B4-E653-46BE-BA03-A2FE64393706}" type="presOf" srcId="{D5822468-B34B-437E-8CF7-A6AD741D39E2}" destId="{5648A05B-D6E4-4099-A37C-AC122D6FAF03}" srcOrd="0" destOrd="0" presId="urn:microsoft.com/office/officeart/2005/8/layout/vList2"/>
    <dgm:cxn modelId="{C090BABD-7529-4DAF-9ADA-8CED319041C5}" type="presOf" srcId="{6C78909A-5F07-4F06-8422-F017E57C2EF1}" destId="{15D55B2F-50F9-4C6B-B9DB-C0433B00C430}" srcOrd="0" destOrd="0" presId="urn:microsoft.com/office/officeart/2005/8/layout/vList2"/>
    <dgm:cxn modelId="{98F44BDA-E64C-4FBC-9376-73E214CA4532}" srcId="{6B159B6B-1D90-443B-A254-1971892AD7DE}" destId="{E142A3E7-1C5D-46B5-BA15-3E55F2E347FB}" srcOrd="1" destOrd="0" parTransId="{0C7E03C4-5624-440B-988F-1F42AEA28C7D}" sibTransId="{5BA20504-E7B1-47BD-8CEA-363788983BE8}"/>
    <dgm:cxn modelId="{898C5DE2-2E74-427D-952A-2AAD3C2A15F4}" srcId="{6B159B6B-1D90-443B-A254-1971892AD7DE}" destId="{2CB82F78-0044-4A5C-AC50-655403C5370B}" srcOrd="4" destOrd="0" parTransId="{AC689F3F-588D-4CE7-8B1A-24A3FE3242F5}" sibTransId="{2D074DEB-FEEC-4C8E-8FD4-BCBA00BD7F44}"/>
    <dgm:cxn modelId="{E30860EF-F91F-4097-A453-193E9FA1588D}" srcId="{6B159B6B-1D90-443B-A254-1971892AD7DE}" destId="{7FFD83C8-4B6F-4483-A0F8-EC4DDB85D1E0}" srcOrd="0" destOrd="0" parTransId="{A9F1CC1E-37F0-4B70-903D-C6BA9A460E04}" sibTransId="{983C0381-58AE-41AE-8543-F9C795DC0696}"/>
    <dgm:cxn modelId="{805171FD-B906-4FD3-8B7C-0C330C9F05E3}" srcId="{6B159B6B-1D90-443B-A254-1971892AD7DE}" destId="{D5822468-B34B-437E-8CF7-A6AD741D39E2}" srcOrd="3" destOrd="0" parTransId="{34D7BF1E-E2FE-4DB4-B7EB-7CCDA5D5CA4E}" sibTransId="{EE910852-22B0-4A45-8AB6-EB9C9957CB79}"/>
    <dgm:cxn modelId="{7FBC4839-2290-4766-AD3B-E9021AA1BFBB}" type="presParOf" srcId="{F1F6DFDE-9429-4F78-BC2F-74B8511F6403}" destId="{78BD20A2-0734-4A0A-BBBA-1BD3886FD23C}" srcOrd="0" destOrd="0" presId="urn:microsoft.com/office/officeart/2005/8/layout/vList2"/>
    <dgm:cxn modelId="{0330CA1D-5359-4575-B901-C4F99F0B5161}" type="presParOf" srcId="{F1F6DFDE-9429-4F78-BC2F-74B8511F6403}" destId="{FC21747A-7A0D-4EB5-8B86-656674A479A4}" srcOrd="1" destOrd="0" presId="urn:microsoft.com/office/officeart/2005/8/layout/vList2"/>
    <dgm:cxn modelId="{83509991-A377-41FA-B62A-2D5F0BB136FA}" type="presParOf" srcId="{F1F6DFDE-9429-4F78-BC2F-74B8511F6403}" destId="{024D4B7D-EBB9-4046-9816-1CAF5F2B4EEF}" srcOrd="2" destOrd="0" presId="urn:microsoft.com/office/officeart/2005/8/layout/vList2"/>
    <dgm:cxn modelId="{0E95F022-C279-4EC8-8154-60A28A09D9D8}" type="presParOf" srcId="{F1F6DFDE-9429-4F78-BC2F-74B8511F6403}" destId="{3739BBA2-D33F-4785-9772-269E888DEF71}" srcOrd="3" destOrd="0" presId="urn:microsoft.com/office/officeart/2005/8/layout/vList2"/>
    <dgm:cxn modelId="{3B861FEE-9B31-4799-BE56-902B95D7D7F6}" type="presParOf" srcId="{F1F6DFDE-9429-4F78-BC2F-74B8511F6403}" destId="{15D55B2F-50F9-4C6B-B9DB-C0433B00C430}" srcOrd="4" destOrd="0" presId="urn:microsoft.com/office/officeart/2005/8/layout/vList2"/>
    <dgm:cxn modelId="{B9622B90-51A7-4BC5-A06E-830485B590A5}" type="presParOf" srcId="{F1F6DFDE-9429-4F78-BC2F-74B8511F6403}" destId="{0F32DA5A-F019-4842-91A3-1A5667F1A912}" srcOrd="5" destOrd="0" presId="urn:microsoft.com/office/officeart/2005/8/layout/vList2"/>
    <dgm:cxn modelId="{0DEB9107-8EA2-4F0C-8C4A-3469ACD115AB}" type="presParOf" srcId="{F1F6DFDE-9429-4F78-BC2F-74B8511F6403}" destId="{5648A05B-D6E4-4099-A37C-AC122D6FAF03}" srcOrd="6" destOrd="0" presId="urn:microsoft.com/office/officeart/2005/8/layout/vList2"/>
    <dgm:cxn modelId="{84096E3E-744B-4C4F-89BE-AF6A23474E4D}" type="presParOf" srcId="{F1F6DFDE-9429-4F78-BC2F-74B8511F6403}" destId="{64691911-2DED-42E3-AA1A-36EB50B08F58}" srcOrd="7" destOrd="0" presId="urn:microsoft.com/office/officeart/2005/8/layout/vList2"/>
    <dgm:cxn modelId="{E7646015-A170-4D4E-BFBD-62A51B17DEFF}" type="presParOf" srcId="{F1F6DFDE-9429-4F78-BC2F-74B8511F6403}" destId="{511397B7-1473-4663-92DD-9680CEEF6BD5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B0A19D-4989-4553-95CB-5D481BEDD37D}">
      <dsp:nvSpPr>
        <dsp:cNvPr id="0" name=""/>
        <dsp:cNvSpPr/>
      </dsp:nvSpPr>
      <dsp:spPr>
        <a:xfrm>
          <a:off x="0" y="402483"/>
          <a:ext cx="2357437" cy="141446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Apa itu era normal baru ?</a:t>
          </a:r>
        </a:p>
      </dsp:txBody>
      <dsp:txXfrm>
        <a:off x="0" y="402483"/>
        <a:ext cx="2357437" cy="1414462"/>
      </dsp:txXfrm>
    </dsp:sp>
    <dsp:sp modelId="{5D012795-EDE8-4471-ADAD-CC8E4A4D623A}">
      <dsp:nvSpPr>
        <dsp:cNvPr id="0" name=""/>
        <dsp:cNvSpPr/>
      </dsp:nvSpPr>
      <dsp:spPr>
        <a:xfrm>
          <a:off x="2593181" y="402483"/>
          <a:ext cx="2357437" cy="1414462"/>
        </a:xfrm>
        <a:prstGeom prst="rect">
          <a:avLst/>
        </a:prstGeom>
        <a:solidFill>
          <a:schemeClr val="accent2">
            <a:hueOff val="381558"/>
            <a:satOff val="-8706"/>
            <a:lumOff val="321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/>
            <a:t>Mengapa</a:t>
          </a:r>
          <a:r>
            <a:rPr lang="en-US" sz="2400" kern="1200" dirty="0"/>
            <a:t> </a:t>
          </a:r>
          <a:r>
            <a:rPr lang="en-US" sz="2400" kern="1200" dirty="0" err="1"/>
            <a:t>disebut</a:t>
          </a:r>
          <a:r>
            <a:rPr lang="en-US" sz="2400" kern="1200" dirty="0"/>
            <a:t> era normal </a:t>
          </a:r>
          <a:r>
            <a:rPr lang="en-US" sz="2400" kern="1200" dirty="0" err="1"/>
            <a:t>baru</a:t>
          </a:r>
          <a:r>
            <a:rPr lang="en-US" sz="2400" kern="1200" dirty="0"/>
            <a:t>  ? </a:t>
          </a:r>
        </a:p>
      </dsp:txBody>
      <dsp:txXfrm>
        <a:off x="2593181" y="402483"/>
        <a:ext cx="2357437" cy="1414462"/>
      </dsp:txXfrm>
    </dsp:sp>
    <dsp:sp modelId="{A90F6ABC-AB65-4A55-9F38-89E3C4719B2C}">
      <dsp:nvSpPr>
        <dsp:cNvPr id="0" name=""/>
        <dsp:cNvSpPr/>
      </dsp:nvSpPr>
      <dsp:spPr>
        <a:xfrm>
          <a:off x="5186362" y="402483"/>
          <a:ext cx="2357437" cy="1414462"/>
        </a:xfrm>
        <a:prstGeom prst="rect">
          <a:avLst/>
        </a:prstGeom>
        <a:solidFill>
          <a:schemeClr val="accent2">
            <a:hueOff val="763116"/>
            <a:satOff val="-17411"/>
            <a:lumOff val="643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/>
            <a:t>Bagaimana</a:t>
          </a:r>
          <a:r>
            <a:rPr lang="en-US" sz="2400" kern="1200" dirty="0"/>
            <a:t> era normal </a:t>
          </a:r>
          <a:r>
            <a:rPr lang="en-US" sz="2400" kern="1200" dirty="0" err="1"/>
            <a:t>baru</a:t>
          </a:r>
          <a:r>
            <a:rPr lang="en-US" sz="2400" kern="1200" dirty="0"/>
            <a:t> </a:t>
          </a:r>
          <a:r>
            <a:rPr lang="en-US" sz="2400" kern="1200" dirty="0" err="1"/>
            <a:t>itu</a:t>
          </a:r>
          <a:r>
            <a:rPr lang="en-US" sz="2400" kern="1200" dirty="0"/>
            <a:t> </a:t>
          </a:r>
          <a:r>
            <a:rPr lang="en-US" sz="2400" kern="1200" dirty="0" err="1"/>
            <a:t>ada</a:t>
          </a:r>
          <a:r>
            <a:rPr lang="en-US" sz="2400" kern="1200" dirty="0"/>
            <a:t>?</a:t>
          </a:r>
        </a:p>
      </dsp:txBody>
      <dsp:txXfrm>
        <a:off x="5186362" y="402483"/>
        <a:ext cx="2357437" cy="1414462"/>
      </dsp:txXfrm>
    </dsp:sp>
    <dsp:sp modelId="{3656DE1B-7AE4-431F-856C-A3C112E0D6D7}">
      <dsp:nvSpPr>
        <dsp:cNvPr id="0" name=""/>
        <dsp:cNvSpPr/>
      </dsp:nvSpPr>
      <dsp:spPr>
        <a:xfrm>
          <a:off x="0" y="2052689"/>
          <a:ext cx="2357437" cy="1414462"/>
        </a:xfrm>
        <a:prstGeom prst="rect">
          <a:avLst/>
        </a:prstGeom>
        <a:solidFill>
          <a:schemeClr val="accent2">
            <a:hueOff val="1144674"/>
            <a:satOff val="-26117"/>
            <a:lumOff val="964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Apa itu peradaban Islam?</a:t>
          </a:r>
        </a:p>
      </dsp:txBody>
      <dsp:txXfrm>
        <a:off x="0" y="2052689"/>
        <a:ext cx="2357437" cy="1414462"/>
      </dsp:txXfrm>
    </dsp:sp>
    <dsp:sp modelId="{8EF31F2E-D60D-486E-B03B-8D039023C09F}">
      <dsp:nvSpPr>
        <dsp:cNvPr id="0" name=""/>
        <dsp:cNvSpPr/>
      </dsp:nvSpPr>
      <dsp:spPr>
        <a:xfrm>
          <a:off x="2593181" y="2052689"/>
          <a:ext cx="2357437" cy="1414462"/>
        </a:xfrm>
        <a:prstGeom prst="rect">
          <a:avLst/>
        </a:prstGeom>
        <a:solidFill>
          <a:schemeClr val="accent2">
            <a:hueOff val="1526231"/>
            <a:satOff val="-34822"/>
            <a:lumOff val="1286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Mengapa harus didefinisikan kembali?</a:t>
          </a:r>
        </a:p>
      </dsp:txBody>
      <dsp:txXfrm>
        <a:off x="2593181" y="2052689"/>
        <a:ext cx="2357437" cy="1414462"/>
      </dsp:txXfrm>
    </dsp:sp>
    <dsp:sp modelId="{90B76A7C-46EE-4C7C-8C28-A5F462A49417}">
      <dsp:nvSpPr>
        <dsp:cNvPr id="0" name=""/>
        <dsp:cNvSpPr/>
      </dsp:nvSpPr>
      <dsp:spPr>
        <a:xfrm>
          <a:off x="5186362" y="2052689"/>
          <a:ext cx="2357437" cy="1414462"/>
        </a:xfrm>
        <a:prstGeom prst="rect">
          <a:avLst/>
        </a:prstGeom>
        <a:solidFill>
          <a:schemeClr val="accent2">
            <a:hueOff val="1907789"/>
            <a:satOff val="-43528"/>
            <a:lumOff val="1607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Apa kaitannya dengan “era normal baru” ?</a:t>
          </a:r>
        </a:p>
      </dsp:txBody>
      <dsp:txXfrm>
        <a:off x="5186362" y="2052689"/>
        <a:ext cx="2357437" cy="14144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2C8723-2A4A-4475-AB7C-849774404574}">
      <dsp:nvSpPr>
        <dsp:cNvPr id="0" name=""/>
        <dsp:cNvSpPr/>
      </dsp:nvSpPr>
      <dsp:spPr>
        <a:xfrm rot="5400000">
          <a:off x="3400077" y="88138"/>
          <a:ext cx="1340383" cy="1166133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 err="1"/>
            <a:t>Tesa</a:t>
          </a:r>
          <a:r>
            <a:rPr lang="en-US" sz="1200" kern="1200" dirty="0"/>
            <a:t>; Masa Normal</a:t>
          </a:r>
        </a:p>
      </dsp:txBody>
      <dsp:txXfrm rot="-5400000">
        <a:off x="3668924" y="209889"/>
        <a:ext cx="802689" cy="922631"/>
      </dsp:txXfrm>
    </dsp:sp>
    <dsp:sp modelId="{808755A0-02BE-412E-8702-147440840FF1}">
      <dsp:nvSpPr>
        <dsp:cNvPr id="0" name=""/>
        <dsp:cNvSpPr/>
      </dsp:nvSpPr>
      <dsp:spPr>
        <a:xfrm>
          <a:off x="4688722" y="269090"/>
          <a:ext cx="1495867" cy="8042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A8CB2E-81BD-4A4D-9DD0-17AFEF6E7F54}">
      <dsp:nvSpPr>
        <dsp:cNvPr id="0" name=""/>
        <dsp:cNvSpPr/>
      </dsp:nvSpPr>
      <dsp:spPr>
        <a:xfrm rot="5400000">
          <a:off x="2140653" y="88138"/>
          <a:ext cx="1340383" cy="1166133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 rot="-5400000">
        <a:off x="2409500" y="209889"/>
        <a:ext cx="802689" cy="922631"/>
      </dsp:txXfrm>
    </dsp:sp>
    <dsp:sp modelId="{CCEA1527-49BA-475C-ADC9-F299E73B3B5C}">
      <dsp:nvSpPr>
        <dsp:cNvPr id="0" name=""/>
        <dsp:cNvSpPr/>
      </dsp:nvSpPr>
      <dsp:spPr>
        <a:xfrm rot="5400000">
          <a:off x="2767952" y="1225855"/>
          <a:ext cx="1340383" cy="1166133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 err="1"/>
            <a:t>Antitesa</a:t>
          </a:r>
          <a:r>
            <a:rPr lang="en-US" sz="1200" kern="1200" dirty="0"/>
            <a:t>; Masa </a:t>
          </a:r>
          <a:r>
            <a:rPr lang="en-US" sz="1200" kern="1200" dirty="0" err="1"/>
            <a:t>Upnormal</a:t>
          </a:r>
          <a:endParaRPr lang="en-US" sz="1200" kern="1200" dirty="0"/>
        </a:p>
      </dsp:txBody>
      <dsp:txXfrm rot="-5400000">
        <a:off x="3036799" y="1347606"/>
        <a:ext cx="802689" cy="922631"/>
      </dsp:txXfrm>
    </dsp:sp>
    <dsp:sp modelId="{633FE6CE-C2DB-48DD-BD1B-A5819CF91A2A}">
      <dsp:nvSpPr>
        <dsp:cNvPr id="0" name=""/>
        <dsp:cNvSpPr/>
      </dsp:nvSpPr>
      <dsp:spPr>
        <a:xfrm>
          <a:off x="1359210" y="1406807"/>
          <a:ext cx="1447613" cy="8042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8AA457-CF50-4FC7-90DF-4171CD52B287}">
      <dsp:nvSpPr>
        <dsp:cNvPr id="0" name=""/>
        <dsp:cNvSpPr/>
      </dsp:nvSpPr>
      <dsp:spPr>
        <a:xfrm rot="5400000">
          <a:off x="4027377" y="1225855"/>
          <a:ext cx="1340383" cy="1166133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 rot="-5400000">
        <a:off x="4296224" y="1347606"/>
        <a:ext cx="802689" cy="922631"/>
      </dsp:txXfrm>
    </dsp:sp>
    <dsp:sp modelId="{A3C29759-B7C3-4D36-BB42-F1D72F7506D2}">
      <dsp:nvSpPr>
        <dsp:cNvPr id="0" name=""/>
        <dsp:cNvSpPr/>
      </dsp:nvSpPr>
      <dsp:spPr>
        <a:xfrm rot="5400000">
          <a:off x="3400077" y="2363573"/>
          <a:ext cx="1340383" cy="1166133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 err="1"/>
            <a:t>Sintesa</a:t>
          </a:r>
          <a:r>
            <a:rPr lang="en-US" sz="1200" kern="1200" dirty="0"/>
            <a:t>; Masa New Normal</a:t>
          </a:r>
        </a:p>
      </dsp:txBody>
      <dsp:txXfrm rot="-5400000">
        <a:off x="3668924" y="2485324"/>
        <a:ext cx="802689" cy="922631"/>
      </dsp:txXfrm>
    </dsp:sp>
    <dsp:sp modelId="{FE751DBA-67D6-4D04-ADC7-3BCC3DC5868F}">
      <dsp:nvSpPr>
        <dsp:cNvPr id="0" name=""/>
        <dsp:cNvSpPr/>
      </dsp:nvSpPr>
      <dsp:spPr>
        <a:xfrm>
          <a:off x="4688722" y="2544524"/>
          <a:ext cx="1495867" cy="8042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F0190D-DECE-4D20-8116-D7250B63FAA9}">
      <dsp:nvSpPr>
        <dsp:cNvPr id="0" name=""/>
        <dsp:cNvSpPr/>
      </dsp:nvSpPr>
      <dsp:spPr>
        <a:xfrm rot="5400000">
          <a:off x="2140653" y="2363573"/>
          <a:ext cx="1340383" cy="1166133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 rot="-5400000">
        <a:off x="2409500" y="2485324"/>
        <a:ext cx="802689" cy="92263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A40626-0836-476C-A9ED-6C9E8E7B4C41}">
      <dsp:nvSpPr>
        <dsp:cNvPr id="0" name=""/>
        <dsp:cNvSpPr/>
      </dsp:nvSpPr>
      <dsp:spPr>
        <a:xfrm>
          <a:off x="0" y="2309"/>
          <a:ext cx="3856434" cy="252390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/>
            <a:t>Masa </a:t>
          </a:r>
          <a:r>
            <a:rPr lang="en-US" sz="2800" b="1" kern="1200" dirty="0" err="1"/>
            <a:t>krisis</a:t>
          </a:r>
          <a:r>
            <a:rPr lang="en-US" sz="2300" kern="1200" dirty="0"/>
            <a:t> yang  </a:t>
          </a:r>
          <a:r>
            <a:rPr lang="en-US" sz="2300" kern="1200" dirty="0" err="1"/>
            <a:t>berkepanjangan</a:t>
          </a:r>
          <a:r>
            <a:rPr lang="en-US" sz="2300" kern="1200" dirty="0"/>
            <a:t> yang </a:t>
          </a:r>
          <a:r>
            <a:rPr lang="en-US" sz="2300" kern="1200" dirty="0" err="1"/>
            <a:t>menyebabkan</a:t>
          </a:r>
          <a:r>
            <a:rPr lang="en-US" sz="2300" kern="1200" dirty="0"/>
            <a:t> </a:t>
          </a:r>
          <a:r>
            <a:rPr lang="en-US" sz="2300" kern="1200" dirty="0" err="1"/>
            <a:t>situasi</a:t>
          </a:r>
          <a:r>
            <a:rPr lang="en-US" sz="2300" kern="1200" dirty="0"/>
            <a:t> </a:t>
          </a:r>
          <a:r>
            <a:rPr lang="en-US" sz="2300" kern="1200" dirty="0" err="1"/>
            <a:t>menjadi</a:t>
          </a:r>
          <a:r>
            <a:rPr lang="en-US" sz="2300" kern="1200" dirty="0"/>
            <a:t> </a:t>
          </a:r>
          <a:r>
            <a:rPr lang="en-US" sz="2300" kern="1200" dirty="0" err="1"/>
            <a:t>upnormal</a:t>
          </a:r>
          <a:r>
            <a:rPr lang="en-US" sz="2300" kern="1200" dirty="0"/>
            <a:t>. </a:t>
          </a:r>
        </a:p>
      </dsp:txBody>
      <dsp:txXfrm>
        <a:off x="123207" y="125516"/>
        <a:ext cx="3610020" cy="2277495"/>
      </dsp:txXfrm>
    </dsp:sp>
    <dsp:sp modelId="{13E81CFE-9A3D-42F6-A996-E5703D49677C}">
      <dsp:nvSpPr>
        <dsp:cNvPr id="0" name=""/>
        <dsp:cNvSpPr/>
      </dsp:nvSpPr>
      <dsp:spPr>
        <a:xfrm>
          <a:off x="0" y="2539494"/>
          <a:ext cx="3856434" cy="2523909"/>
        </a:xfrm>
        <a:prstGeom prst="roundRect">
          <a:avLst/>
        </a:prstGeom>
        <a:solidFill>
          <a:schemeClr val="accent2">
            <a:hueOff val="1907789"/>
            <a:satOff val="-43528"/>
            <a:lumOff val="1607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Ada </a:t>
          </a:r>
          <a:r>
            <a:rPr lang="en-US" sz="2300" kern="1200" dirty="0" err="1"/>
            <a:t>desakan</a:t>
          </a:r>
          <a:r>
            <a:rPr lang="en-US" sz="2300" kern="1200" dirty="0"/>
            <a:t> </a:t>
          </a:r>
          <a:r>
            <a:rPr lang="en-US" sz="2300" kern="1200" dirty="0" err="1"/>
            <a:t>untuk</a:t>
          </a:r>
          <a:r>
            <a:rPr lang="en-US" sz="2300" kern="1200" dirty="0"/>
            <a:t> </a:t>
          </a:r>
          <a:r>
            <a:rPr lang="en-US" sz="2300" kern="1200" dirty="0" err="1"/>
            <a:t>ber</a:t>
          </a:r>
          <a:r>
            <a:rPr lang="en-US" sz="3200" b="1" kern="1200" dirty="0" err="1"/>
            <a:t>adaptasi</a:t>
          </a:r>
          <a:r>
            <a:rPr lang="en-US" sz="2300" kern="1200" dirty="0"/>
            <a:t>; </a:t>
          </a:r>
          <a:r>
            <a:rPr lang="en-US" sz="2300" kern="1200" dirty="0" err="1"/>
            <a:t>bagaimana</a:t>
          </a:r>
          <a:r>
            <a:rPr lang="en-US" sz="2300" kern="1200" dirty="0"/>
            <a:t> </a:t>
          </a:r>
          <a:r>
            <a:rPr lang="en-US" sz="2300" kern="1200" dirty="0" err="1"/>
            <a:t>manusia</a:t>
          </a:r>
          <a:r>
            <a:rPr lang="en-US" sz="2300" kern="1200" dirty="0"/>
            <a:t> </a:t>
          </a:r>
          <a:r>
            <a:rPr lang="en-US" sz="2300" kern="1200" dirty="0" err="1"/>
            <a:t>harus</a:t>
          </a:r>
          <a:r>
            <a:rPr lang="en-US" sz="2300" kern="1200" dirty="0"/>
            <a:t> </a:t>
          </a:r>
          <a:r>
            <a:rPr lang="en-US" sz="2300" kern="1200" dirty="0" err="1"/>
            <a:t>bertahan</a:t>
          </a:r>
          <a:r>
            <a:rPr lang="en-US" sz="2300" kern="1200" dirty="0"/>
            <a:t> </a:t>
          </a:r>
          <a:r>
            <a:rPr lang="en-US" sz="2300" kern="1200" dirty="0" err="1"/>
            <a:t>dalam</a:t>
          </a:r>
          <a:r>
            <a:rPr lang="en-US" sz="2300" kern="1200" dirty="0"/>
            <a:t> </a:t>
          </a:r>
          <a:r>
            <a:rPr lang="en-US" sz="2300" kern="1200" dirty="0" err="1"/>
            <a:t>ketidakpastian</a:t>
          </a:r>
          <a:r>
            <a:rPr lang="en-US" sz="2300" kern="1200" dirty="0"/>
            <a:t> </a:t>
          </a:r>
          <a:r>
            <a:rPr lang="en-US" sz="2300" kern="1200" dirty="0" err="1"/>
            <a:t>sambil</a:t>
          </a:r>
          <a:r>
            <a:rPr lang="en-US" sz="2300" kern="1200" dirty="0"/>
            <a:t> </a:t>
          </a:r>
          <a:r>
            <a:rPr lang="en-US" sz="2300" kern="1200" dirty="0" err="1"/>
            <a:t>terus</a:t>
          </a:r>
          <a:r>
            <a:rPr lang="en-US" sz="2300" kern="1200" dirty="0"/>
            <a:t> </a:t>
          </a:r>
          <a:r>
            <a:rPr lang="en-US" sz="2300" kern="1200" dirty="0" err="1"/>
            <a:t>berjuang</a:t>
          </a:r>
          <a:r>
            <a:rPr lang="en-US" sz="2300" kern="1200" dirty="0"/>
            <a:t> </a:t>
          </a:r>
          <a:r>
            <a:rPr lang="en-US" sz="2300" kern="1200" dirty="0" err="1"/>
            <a:t>untuk</a:t>
          </a:r>
          <a:r>
            <a:rPr lang="en-US" sz="2300" kern="1200" dirty="0"/>
            <a:t> </a:t>
          </a:r>
          <a:r>
            <a:rPr lang="en-US" sz="2300" kern="1200" dirty="0" err="1"/>
            <a:t>mengatasi</a:t>
          </a:r>
          <a:r>
            <a:rPr lang="en-US" sz="2300" kern="1200" dirty="0"/>
            <a:t> </a:t>
          </a:r>
          <a:r>
            <a:rPr lang="en-US" sz="2300" kern="1200" dirty="0" err="1"/>
            <a:t>masalah</a:t>
          </a:r>
          <a:endParaRPr lang="en-US" sz="2300" kern="1200" dirty="0"/>
        </a:p>
      </dsp:txBody>
      <dsp:txXfrm>
        <a:off x="123207" y="2662701"/>
        <a:ext cx="3610020" cy="227749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635587-7B13-43EF-B04E-7CA93DFE6299}">
      <dsp:nvSpPr>
        <dsp:cNvPr id="0" name=""/>
        <dsp:cNvSpPr/>
      </dsp:nvSpPr>
      <dsp:spPr>
        <a:xfrm>
          <a:off x="0" y="106623"/>
          <a:ext cx="3856434" cy="68187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Syarat-syarat:</a:t>
          </a:r>
        </a:p>
      </dsp:txBody>
      <dsp:txXfrm>
        <a:off x="33286" y="139909"/>
        <a:ext cx="3789862" cy="615302"/>
      </dsp:txXfrm>
    </dsp:sp>
    <dsp:sp modelId="{9AD713B0-6CAA-47EE-BA78-B4A719302AE4}">
      <dsp:nvSpPr>
        <dsp:cNvPr id="0" name=""/>
        <dsp:cNvSpPr/>
      </dsp:nvSpPr>
      <dsp:spPr>
        <a:xfrm>
          <a:off x="0" y="848978"/>
          <a:ext cx="3856434" cy="1443487"/>
        </a:xfrm>
        <a:prstGeom prst="roundRect">
          <a:avLst/>
        </a:prstGeom>
        <a:solidFill>
          <a:schemeClr val="accent2">
            <a:hueOff val="635930"/>
            <a:satOff val="-14509"/>
            <a:lumOff val="536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 err="1"/>
            <a:t>Pengetahuan</a:t>
          </a:r>
          <a:r>
            <a:rPr lang="en-US" sz="2100" kern="1200" dirty="0"/>
            <a:t> yang </a:t>
          </a:r>
          <a:r>
            <a:rPr lang="en-US" sz="2100" kern="1200" dirty="0" err="1"/>
            <a:t>benar</a:t>
          </a:r>
          <a:r>
            <a:rPr lang="en-US" sz="2100" kern="1200" dirty="0"/>
            <a:t> (</a:t>
          </a:r>
          <a:r>
            <a:rPr lang="en-US" sz="2100" kern="1200" dirty="0" err="1"/>
            <a:t>ilmiah</a:t>
          </a:r>
          <a:r>
            <a:rPr lang="en-US" sz="2100" kern="1200" dirty="0"/>
            <a:t>) ; </a:t>
          </a:r>
          <a:r>
            <a:rPr lang="en-US" sz="2100" kern="1200" dirty="0" err="1"/>
            <a:t>Bukan</a:t>
          </a:r>
          <a:r>
            <a:rPr lang="en-US" sz="2100" kern="1200" dirty="0"/>
            <a:t> </a:t>
          </a:r>
          <a:r>
            <a:rPr lang="en-US" sz="2100" kern="1200" dirty="0" err="1"/>
            <a:t>Hoaxs</a:t>
          </a:r>
          <a:r>
            <a:rPr lang="en-US" sz="2100" kern="1200" dirty="0"/>
            <a:t> , </a:t>
          </a:r>
          <a:r>
            <a:rPr lang="en-US" sz="2100" kern="1200" dirty="0" err="1"/>
            <a:t>bukan</a:t>
          </a:r>
          <a:r>
            <a:rPr lang="en-US" sz="2100" kern="1200" dirty="0"/>
            <a:t>  </a:t>
          </a:r>
          <a:r>
            <a:rPr lang="en-US" sz="2100" kern="1200" dirty="0" err="1"/>
            <a:t>ilusi</a:t>
          </a:r>
          <a:r>
            <a:rPr lang="en-US" sz="2100" kern="1200" dirty="0"/>
            <a:t>, utopia, </a:t>
          </a:r>
          <a:r>
            <a:rPr lang="en-US" sz="2100" kern="1200" dirty="0" err="1"/>
            <a:t>halusinasi</a:t>
          </a:r>
          <a:r>
            <a:rPr lang="en-US" sz="2100" kern="1200" dirty="0"/>
            <a:t>, </a:t>
          </a:r>
          <a:r>
            <a:rPr lang="en-US" sz="2100" kern="1200" dirty="0" err="1"/>
            <a:t>dlsb</a:t>
          </a:r>
          <a:r>
            <a:rPr lang="en-US" sz="2100" kern="1200" dirty="0"/>
            <a:t>.</a:t>
          </a:r>
        </a:p>
      </dsp:txBody>
      <dsp:txXfrm>
        <a:off x="70465" y="919443"/>
        <a:ext cx="3715504" cy="1302557"/>
      </dsp:txXfrm>
    </dsp:sp>
    <dsp:sp modelId="{6922FA7B-FB2E-4E64-91DC-4934F927B133}">
      <dsp:nvSpPr>
        <dsp:cNvPr id="0" name=""/>
        <dsp:cNvSpPr/>
      </dsp:nvSpPr>
      <dsp:spPr>
        <a:xfrm>
          <a:off x="0" y="2352946"/>
          <a:ext cx="3856434" cy="1443487"/>
        </a:xfrm>
        <a:prstGeom prst="roundRect">
          <a:avLst/>
        </a:prstGeom>
        <a:solidFill>
          <a:schemeClr val="accent2">
            <a:hueOff val="1271860"/>
            <a:satOff val="-29019"/>
            <a:lumOff val="1071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 err="1"/>
            <a:t>Literasi</a:t>
          </a:r>
          <a:r>
            <a:rPr lang="en-US" sz="2100" kern="1200" dirty="0"/>
            <a:t> </a:t>
          </a:r>
          <a:r>
            <a:rPr lang="en-US" sz="2100" kern="1200" dirty="0" err="1"/>
            <a:t>baru</a:t>
          </a:r>
          <a:r>
            <a:rPr lang="en-US" sz="2100" kern="1200" dirty="0"/>
            <a:t>; </a:t>
          </a:r>
          <a:r>
            <a:rPr lang="en-US" sz="2100" kern="1200" dirty="0" err="1"/>
            <a:t>dalam</a:t>
          </a:r>
          <a:r>
            <a:rPr lang="en-US" sz="2100" kern="1200" dirty="0"/>
            <a:t> </a:t>
          </a:r>
          <a:r>
            <a:rPr lang="en-US" sz="2100" kern="1200" dirty="0" err="1"/>
            <a:t>konteks</a:t>
          </a:r>
          <a:r>
            <a:rPr lang="en-US" sz="2100" kern="1200" dirty="0"/>
            <a:t> </a:t>
          </a:r>
          <a:r>
            <a:rPr lang="en-US" sz="2100" kern="1200" dirty="0" err="1"/>
            <a:t>waktu</a:t>
          </a:r>
          <a:r>
            <a:rPr lang="en-US" sz="2100" kern="1200" dirty="0"/>
            <a:t> universal.</a:t>
          </a:r>
        </a:p>
      </dsp:txBody>
      <dsp:txXfrm>
        <a:off x="70465" y="2423411"/>
        <a:ext cx="3715504" cy="1302557"/>
      </dsp:txXfrm>
    </dsp:sp>
    <dsp:sp modelId="{E0243E74-34A8-49A7-8355-22B91B720133}">
      <dsp:nvSpPr>
        <dsp:cNvPr id="0" name=""/>
        <dsp:cNvSpPr/>
      </dsp:nvSpPr>
      <dsp:spPr>
        <a:xfrm>
          <a:off x="0" y="3856913"/>
          <a:ext cx="3856434" cy="1443487"/>
        </a:xfrm>
        <a:prstGeom prst="roundRect">
          <a:avLst/>
        </a:prstGeom>
        <a:solidFill>
          <a:schemeClr val="accent2">
            <a:hueOff val="1907789"/>
            <a:satOff val="-43528"/>
            <a:lumOff val="1607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 err="1"/>
            <a:t>Kesadaran</a:t>
          </a:r>
          <a:r>
            <a:rPr lang="en-US" sz="2100" kern="1200" dirty="0"/>
            <a:t> </a:t>
          </a:r>
          <a:r>
            <a:rPr lang="en-US" sz="2100" kern="1200" dirty="0" err="1"/>
            <a:t>baru</a:t>
          </a:r>
          <a:r>
            <a:rPr lang="en-US" sz="2100" kern="1200" dirty="0"/>
            <a:t>; </a:t>
          </a:r>
          <a:r>
            <a:rPr lang="en-US" sz="2100" kern="1200" dirty="0" err="1"/>
            <a:t>kesadaran</a:t>
          </a:r>
          <a:r>
            <a:rPr lang="en-US" sz="2100" kern="1200" dirty="0"/>
            <a:t> </a:t>
          </a:r>
          <a:r>
            <a:rPr lang="en-US" sz="2100" kern="1200" dirty="0" err="1"/>
            <a:t>sejarah</a:t>
          </a:r>
          <a:r>
            <a:rPr lang="en-US" sz="2100" kern="1200" dirty="0"/>
            <a:t>, </a:t>
          </a:r>
          <a:r>
            <a:rPr lang="en-US" sz="2100" kern="1200" dirty="0" err="1"/>
            <a:t>kesadaran</a:t>
          </a:r>
          <a:r>
            <a:rPr lang="en-US" sz="2100" kern="1200" dirty="0"/>
            <a:t> rasa; </a:t>
          </a:r>
          <a:r>
            <a:rPr lang="en-US" sz="2100" kern="1200" dirty="0" err="1"/>
            <a:t>kebijaksanaan</a:t>
          </a:r>
          <a:r>
            <a:rPr lang="en-US" sz="2100" kern="1200" dirty="0"/>
            <a:t>; </a:t>
          </a:r>
          <a:r>
            <a:rPr lang="en-US" sz="2100" kern="1200" dirty="0" err="1"/>
            <a:t>nilai-nilai</a:t>
          </a:r>
          <a:r>
            <a:rPr lang="en-US" sz="2100" kern="1200" dirty="0"/>
            <a:t> universal </a:t>
          </a:r>
          <a:r>
            <a:rPr lang="en-US" sz="2100" kern="1200" dirty="0" err="1"/>
            <a:t>kemanusiaan</a:t>
          </a:r>
          <a:endParaRPr lang="en-US" sz="2100" kern="1200" dirty="0"/>
        </a:p>
      </dsp:txBody>
      <dsp:txXfrm>
        <a:off x="70465" y="3927378"/>
        <a:ext cx="3715504" cy="130255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A7ACBD-B0A2-4D79-A01F-035D609597FF}">
      <dsp:nvSpPr>
        <dsp:cNvPr id="0" name=""/>
        <dsp:cNvSpPr/>
      </dsp:nvSpPr>
      <dsp:spPr>
        <a:xfrm>
          <a:off x="0" y="36513"/>
          <a:ext cx="3856434" cy="139849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 err="1"/>
            <a:t>Ricklefs</a:t>
          </a:r>
          <a:r>
            <a:rPr lang="en-US" sz="1300" kern="1200" dirty="0"/>
            <a:t> (2001) </a:t>
          </a:r>
          <a:r>
            <a:rPr lang="en-US" sz="1300" kern="1200" dirty="0" err="1"/>
            <a:t>menyebut</a:t>
          </a:r>
          <a:r>
            <a:rPr lang="en-US" sz="1300" kern="1200" dirty="0"/>
            <a:t> </a:t>
          </a:r>
          <a:r>
            <a:rPr lang="en-US" sz="1300" kern="1200" dirty="0" err="1"/>
            <a:t>perang</a:t>
          </a:r>
          <a:r>
            <a:rPr lang="en-US" sz="1300" kern="1200" dirty="0"/>
            <a:t> </a:t>
          </a:r>
          <a:r>
            <a:rPr lang="en-US" sz="1300" kern="1200" dirty="0" err="1"/>
            <a:t>jawa</a:t>
          </a:r>
          <a:r>
            <a:rPr lang="en-US" sz="1300" kern="1200" dirty="0"/>
            <a:t> </a:t>
          </a:r>
          <a:r>
            <a:rPr lang="en-US" sz="1300" kern="1200" dirty="0" err="1"/>
            <a:t>merupakan</a:t>
          </a:r>
          <a:r>
            <a:rPr lang="en-US" sz="1300" kern="1200" dirty="0"/>
            <a:t> </a:t>
          </a:r>
          <a:r>
            <a:rPr lang="en-US" sz="1300" kern="1200" dirty="0" err="1"/>
            <a:t>perlawanan</a:t>
          </a:r>
          <a:r>
            <a:rPr lang="en-US" sz="1300" kern="1200" dirty="0"/>
            <a:t> </a:t>
          </a:r>
          <a:r>
            <a:rPr lang="en-US" sz="1300" kern="1200" dirty="0" err="1"/>
            <a:t>terakhir</a:t>
          </a:r>
          <a:r>
            <a:rPr lang="en-US" sz="1300" kern="1200" dirty="0"/>
            <a:t> </a:t>
          </a:r>
          <a:r>
            <a:rPr lang="en-US" sz="1300" kern="1200" dirty="0" err="1"/>
            <a:t>kelompok</a:t>
          </a:r>
          <a:r>
            <a:rPr lang="en-US" sz="1300" kern="1200" dirty="0"/>
            <a:t> </a:t>
          </a:r>
          <a:r>
            <a:rPr lang="en-US" sz="1300" kern="1200" dirty="0" err="1"/>
            <a:t>elit</a:t>
          </a:r>
          <a:r>
            <a:rPr lang="en-US" sz="1300" kern="1200" dirty="0"/>
            <a:t> </a:t>
          </a:r>
          <a:r>
            <a:rPr lang="en-US" sz="1300" kern="1200" dirty="0" err="1"/>
            <a:t>bangswan</a:t>
          </a:r>
          <a:r>
            <a:rPr lang="en-US" sz="1300" kern="1200" dirty="0"/>
            <a:t> </a:t>
          </a:r>
          <a:r>
            <a:rPr lang="en-US" sz="1300" kern="1200" dirty="0" err="1"/>
            <a:t>Jawa</a:t>
          </a:r>
          <a:r>
            <a:rPr lang="en-US" sz="1300" kern="1200" dirty="0"/>
            <a:t>. </a:t>
          </a:r>
          <a:r>
            <a:rPr lang="en-US" sz="1300" kern="1200" dirty="0" err="1"/>
            <a:t>Upaya</a:t>
          </a:r>
          <a:r>
            <a:rPr lang="en-US" sz="1300" kern="1200" dirty="0"/>
            <a:t> yang </a:t>
          </a:r>
          <a:r>
            <a:rPr lang="en-US" sz="1300" kern="1200" dirty="0" err="1"/>
            <a:t>sia-sia</a:t>
          </a:r>
          <a:r>
            <a:rPr lang="en-US" sz="1300" kern="1200" dirty="0"/>
            <a:t> </a:t>
          </a:r>
          <a:r>
            <a:rPr lang="en-US" sz="1300" kern="1200" dirty="0" err="1"/>
            <a:t>untuk</a:t>
          </a:r>
          <a:r>
            <a:rPr lang="en-US" sz="1300" kern="1200" dirty="0"/>
            <a:t> Kembali </a:t>
          </a:r>
          <a:r>
            <a:rPr lang="en-US" sz="1300" kern="1200" dirty="0" err="1"/>
            <a:t>kepada</a:t>
          </a:r>
          <a:r>
            <a:rPr lang="en-US" sz="1300" kern="1200" dirty="0"/>
            <a:t> </a:t>
          </a:r>
          <a:r>
            <a:rPr lang="en-US" sz="1300" kern="1200" dirty="0" err="1"/>
            <a:t>kedaan</a:t>
          </a:r>
          <a:r>
            <a:rPr lang="en-US" sz="1300" kern="1200" dirty="0"/>
            <a:t> </a:t>
          </a:r>
          <a:r>
            <a:rPr lang="en-US" sz="1300" kern="1200" dirty="0" err="1"/>
            <a:t>sebelumnya</a:t>
          </a:r>
          <a:r>
            <a:rPr lang="en-US" sz="1300" kern="1200" dirty="0"/>
            <a:t>.</a:t>
          </a:r>
        </a:p>
      </dsp:txBody>
      <dsp:txXfrm>
        <a:off x="68269" y="104782"/>
        <a:ext cx="3719896" cy="1261957"/>
      </dsp:txXfrm>
    </dsp:sp>
    <dsp:sp modelId="{0D047911-75E0-4DF2-9143-40EEFF8DB00A}">
      <dsp:nvSpPr>
        <dsp:cNvPr id="0" name=""/>
        <dsp:cNvSpPr/>
      </dsp:nvSpPr>
      <dsp:spPr>
        <a:xfrm>
          <a:off x="0" y="1472449"/>
          <a:ext cx="3856434" cy="1093694"/>
        </a:xfrm>
        <a:prstGeom prst="roundRect">
          <a:avLst/>
        </a:prstGeom>
        <a:solidFill>
          <a:schemeClr val="accent2">
            <a:hueOff val="635930"/>
            <a:satOff val="-14509"/>
            <a:lumOff val="536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Peter Carey (2018) </a:t>
          </a:r>
          <a:r>
            <a:rPr lang="en-US" sz="1300" kern="1200" dirty="0" err="1"/>
            <a:t>menyebut</a:t>
          </a:r>
          <a:r>
            <a:rPr lang="en-US" sz="1300" kern="1200" dirty="0"/>
            <a:t> </a:t>
          </a:r>
          <a:r>
            <a:rPr lang="en-US" sz="1300" kern="1200" dirty="0" err="1"/>
            <a:t>Perang</a:t>
          </a:r>
          <a:r>
            <a:rPr lang="en-US" sz="1300" kern="1200" dirty="0"/>
            <a:t> </a:t>
          </a:r>
          <a:r>
            <a:rPr lang="en-US" sz="1300" kern="1200" dirty="0" err="1"/>
            <a:t>Jawa</a:t>
          </a:r>
          <a:r>
            <a:rPr lang="en-US" sz="1300" kern="1200" dirty="0"/>
            <a:t> </a:t>
          </a:r>
          <a:r>
            <a:rPr lang="en-US" sz="1300" kern="1200" dirty="0" err="1"/>
            <a:t>adalah</a:t>
          </a:r>
          <a:r>
            <a:rPr lang="en-US" sz="1300" kern="1200" dirty="0"/>
            <a:t>  Tsunami </a:t>
          </a:r>
          <a:r>
            <a:rPr lang="en-US" sz="1300" kern="1200" dirty="0" err="1"/>
            <a:t>besar</a:t>
          </a:r>
          <a:r>
            <a:rPr lang="en-US" sz="1300" kern="1200" dirty="0"/>
            <a:t> yang </a:t>
          </a:r>
          <a:r>
            <a:rPr lang="en-US" sz="1300" kern="1200" dirty="0" err="1"/>
            <a:t>telah</a:t>
          </a:r>
          <a:r>
            <a:rPr lang="en-US" sz="1300" kern="1200" dirty="0"/>
            <a:t> </a:t>
          </a:r>
          <a:r>
            <a:rPr lang="en-US" sz="1300" kern="1200" dirty="0" err="1"/>
            <a:t>mengubah</a:t>
          </a:r>
          <a:r>
            <a:rPr lang="en-US" sz="1300" kern="1200" dirty="0"/>
            <a:t> </a:t>
          </a:r>
          <a:r>
            <a:rPr lang="en-US" sz="1300" kern="1200" dirty="0" err="1"/>
            <a:t>struktur</a:t>
          </a:r>
          <a:r>
            <a:rPr lang="en-US" sz="1300" kern="1200" dirty="0"/>
            <a:t> dan </a:t>
          </a:r>
          <a:r>
            <a:rPr lang="en-US" sz="1300" kern="1200" dirty="0" err="1"/>
            <a:t>tatanan</a:t>
          </a:r>
          <a:r>
            <a:rPr lang="en-US" sz="1300" kern="1200" dirty="0"/>
            <a:t> di </a:t>
          </a:r>
          <a:r>
            <a:rPr lang="en-US" sz="1300" kern="1200" dirty="0" err="1"/>
            <a:t>Jawa</a:t>
          </a:r>
          <a:r>
            <a:rPr lang="en-US" sz="1300" kern="1200" dirty="0"/>
            <a:t>.</a:t>
          </a:r>
        </a:p>
      </dsp:txBody>
      <dsp:txXfrm>
        <a:off x="53390" y="1525839"/>
        <a:ext cx="3749654" cy="986914"/>
      </dsp:txXfrm>
    </dsp:sp>
    <dsp:sp modelId="{7666F421-8F47-483A-88A7-264884DEB051}">
      <dsp:nvSpPr>
        <dsp:cNvPr id="0" name=""/>
        <dsp:cNvSpPr/>
      </dsp:nvSpPr>
      <dsp:spPr>
        <a:xfrm>
          <a:off x="0" y="2603583"/>
          <a:ext cx="3856434" cy="1093694"/>
        </a:xfrm>
        <a:prstGeom prst="roundRect">
          <a:avLst/>
        </a:prstGeom>
        <a:solidFill>
          <a:schemeClr val="accent2">
            <a:hueOff val="1271860"/>
            <a:satOff val="-29019"/>
            <a:lumOff val="1071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Siti </a:t>
          </a:r>
          <a:r>
            <a:rPr lang="en-US" sz="1300" kern="1200" dirty="0" err="1"/>
            <a:t>Hidayati</a:t>
          </a:r>
          <a:r>
            <a:rPr lang="en-US" sz="1300" kern="1200" dirty="0"/>
            <a:t> Amal (2016)</a:t>
          </a:r>
          <a:r>
            <a:rPr lang="en-US" sz="1300" kern="1200" dirty="0" err="1"/>
            <a:t>menyebut</a:t>
          </a:r>
          <a:r>
            <a:rPr lang="en-US" sz="1300" kern="1200" dirty="0"/>
            <a:t> </a:t>
          </a:r>
          <a:r>
            <a:rPr lang="en-US" sz="1300" kern="1200" dirty="0" err="1"/>
            <a:t>Perang</a:t>
          </a:r>
          <a:r>
            <a:rPr lang="en-US" sz="1300" kern="1200" dirty="0"/>
            <a:t> </a:t>
          </a:r>
          <a:r>
            <a:rPr lang="en-US" sz="1300" kern="1200" dirty="0" err="1"/>
            <a:t>Jawa</a:t>
          </a:r>
          <a:r>
            <a:rPr lang="en-US" sz="1300" kern="1200" dirty="0"/>
            <a:t>  </a:t>
          </a:r>
          <a:r>
            <a:rPr lang="en-US" sz="1300" kern="1200" dirty="0" err="1"/>
            <a:t>adalah</a:t>
          </a:r>
          <a:r>
            <a:rPr lang="en-US" sz="1300" kern="1200" dirty="0"/>
            <a:t> </a:t>
          </a:r>
          <a:r>
            <a:rPr lang="en-US" sz="1300" kern="1200" dirty="0" err="1"/>
            <a:t>ungkapan</a:t>
          </a:r>
          <a:r>
            <a:rPr lang="en-US" sz="1300" kern="1200" dirty="0"/>
            <a:t> </a:t>
          </a:r>
          <a:r>
            <a:rPr lang="en-US" sz="1300" kern="1200" dirty="0" err="1"/>
            <a:t>solidaritas</a:t>
          </a:r>
          <a:r>
            <a:rPr lang="en-US" sz="1300" kern="1200" dirty="0"/>
            <a:t> yang paling </a:t>
          </a:r>
          <a:r>
            <a:rPr lang="en-US" sz="1300" kern="1200" dirty="0" err="1"/>
            <a:t>nyata</a:t>
          </a:r>
          <a:r>
            <a:rPr lang="en-US" sz="1300" kern="1200" dirty="0"/>
            <a:t> dan </a:t>
          </a:r>
          <a:r>
            <a:rPr lang="en-US" sz="1300" kern="1200" dirty="0" err="1"/>
            <a:t>kuat</a:t>
          </a:r>
          <a:r>
            <a:rPr lang="en-US" sz="1300" kern="1200" dirty="0"/>
            <a:t> </a:t>
          </a:r>
          <a:r>
            <a:rPr lang="en-US" sz="1300" kern="1200" dirty="0" err="1"/>
            <a:t>antara</a:t>
          </a:r>
          <a:r>
            <a:rPr lang="en-US" sz="1300" kern="1200" dirty="0"/>
            <a:t> </a:t>
          </a:r>
          <a:r>
            <a:rPr lang="en-US" sz="1300" kern="1200" dirty="0" err="1"/>
            <a:t>keislaman</a:t>
          </a:r>
          <a:r>
            <a:rPr lang="en-US" sz="1300" kern="1200" dirty="0"/>
            <a:t> dan </a:t>
          </a:r>
          <a:r>
            <a:rPr lang="en-US" sz="1300" kern="1200" dirty="0" err="1"/>
            <a:t>kejawaan</a:t>
          </a:r>
          <a:r>
            <a:rPr lang="en-US" sz="1300" kern="1200" dirty="0"/>
            <a:t> .</a:t>
          </a:r>
        </a:p>
      </dsp:txBody>
      <dsp:txXfrm>
        <a:off x="53390" y="2656973"/>
        <a:ext cx="3749654" cy="986914"/>
      </dsp:txXfrm>
    </dsp:sp>
    <dsp:sp modelId="{E0CE04F0-9E0C-46F3-9CE7-38D4A47E610A}">
      <dsp:nvSpPr>
        <dsp:cNvPr id="0" name=""/>
        <dsp:cNvSpPr/>
      </dsp:nvSpPr>
      <dsp:spPr>
        <a:xfrm>
          <a:off x="0" y="3734717"/>
          <a:ext cx="3856434" cy="1635794"/>
        </a:xfrm>
        <a:prstGeom prst="roundRect">
          <a:avLst/>
        </a:prstGeom>
        <a:solidFill>
          <a:schemeClr val="accent2">
            <a:hueOff val="1907789"/>
            <a:satOff val="-43528"/>
            <a:lumOff val="1607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Kesimpulan ; </a:t>
          </a:r>
          <a:r>
            <a:rPr lang="en-US" sz="1300" kern="1200" dirty="0" err="1"/>
            <a:t>Perang</a:t>
          </a:r>
          <a:r>
            <a:rPr lang="en-US" sz="1300" kern="1200" dirty="0"/>
            <a:t> </a:t>
          </a:r>
          <a:r>
            <a:rPr lang="en-US" sz="1300" kern="1200" dirty="0" err="1"/>
            <a:t>Jawa</a:t>
          </a:r>
          <a:r>
            <a:rPr lang="en-US" sz="1300" kern="1200" dirty="0"/>
            <a:t> </a:t>
          </a:r>
          <a:r>
            <a:rPr lang="en-US" sz="1300" kern="1200" dirty="0" err="1"/>
            <a:t>menggambarkan</a:t>
          </a:r>
          <a:r>
            <a:rPr lang="en-US" sz="1300" kern="1200" dirty="0"/>
            <a:t> </a:t>
          </a:r>
          <a:r>
            <a:rPr lang="en-US" sz="1300" kern="1200" dirty="0" err="1"/>
            <a:t>krisis</a:t>
          </a:r>
          <a:r>
            <a:rPr lang="en-US" sz="1300" kern="1200" dirty="0"/>
            <a:t>  yang  </a:t>
          </a:r>
          <a:r>
            <a:rPr lang="en-US" sz="1300" kern="1200" dirty="0" err="1"/>
            <a:t>menjadi</a:t>
          </a:r>
          <a:r>
            <a:rPr lang="en-US" sz="1300" kern="1200" dirty="0"/>
            <a:t>  </a:t>
          </a:r>
          <a:r>
            <a:rPr lang="en-US" sz="1300" kern="1200" dirty="0" err="1"/>
            <a:t>penyebab</a:t>
          </a:r>
          <a:r>
            <a:rPr lang="en-US" sz="1300" kern="1200" dirty="0"/>
            <a:t> </a:t>
          </a:r>
          <a:r>
            <a:rPr lang="en-US" sz="1300" kern="1200" dirty="0" err="1"/>
            <a:t>terjadinya</a:t>
          </a:r>
          <a:r>
            <a:rPr lang="en-US" sz="1300" kern="1200" dirty="0"/>
            <a:t> </a:t>
          </a:r>
          <a:r>
            <a:rPr lang="en-US" sz="1300" kern="1200" dirty="0" err="1"/>
            <a:t>pemusnahan</a:t>
          </a:r>
          <a:r>
            <a:rPr lang="en-US" sz="1300" kern="1200" dirty="0"/>
            <a:t> </a:t>
          </a:r>
          <a:r>
            <a:rPr lang="en-US" sz="1300" kern="1200" dirty="0" err="1"/>
            <a:t>manusia</a:t>
          </a:r>
          <a:r>
            <a:rPr lang="en-US" sz="1300" kern="1200" dirty="0"/>
            <a:t> </a:t>
          </a:r>
          <a:r>
            <a:rPr lang="en-US" sz="1300" kern="1200" dirty="0" err="1"/>
            <a:t>secara</a:t>
          </a:r>
          <a:r>
            <a:rPr lang="en-US" sz="1300" kern="1200" dirty="0"/>
            <a:t> </a:t>
          </a:r>
          <a:r>
            <a:rPr lang="en-US" sz="1300" kern="1200" dirty="0" err="1"/>
            <a:t>massal</a:t>
          </a:r>
          <a:r>
            <a:rPr lang="en-US" sz="1300" kern="1200" dirty="0"/>
            <a:t> (Tsunami),  </a:t>
          </a:r>
          <a:r>
            <a:rPr lang="en-US" sz="1300" kern="1200" dirty="0" err="1"/>
            <a:t>namun</a:t>
          </a:r>
          <a:r>
            <a:rPr lang="en-US" sz="1300" kern="1200" dirty="0"/>
            <a:t> </a:t>
          </a:r>
          <a:r>
            <a:rPr lang="en-US" sz="1300" kern="1200" dirty="0" err="1"/>
            <a:t>ia</a:t>
          </a:r>
          <a:r>
            <a:rPr lang="en-US" sz="1300" kern="1200" dirty="0"/>
            <a:t> juga </a:t>
          </a:r>
          <a:r>
            <a:rPr lang="en-US" sz="1300" kern="1200" dirty="0" err="1"/>
            <a:t>memunculkan</a:t>
          </a:r>
          <a:r>
            <a:rPr lang="en-US" sz="1300" kern="1200" dirty="0"/>
            <a:t> </a:t>
          </a:r>
          <a:r>
            <a:rPr lang="en-US" sz="1300" kern="1200" dirty="0" err="1"/>
            <a:t>solidaritas</a:t>
          </a:r>
          <a:r>
            <a:rPr lang="en-US" sz="1300" kern="1200" dirty="0"/>
            <a:t>, </a:t>
          </a:r>
          <a:r>
            <a:rPr lang="en-US" sz="1300" kern="1200" dirty="0" err="1"/>
            <a:t>menuntut</a:t>
          </a:r>
          <a:r>
            <a:rPr lang="en-US" sz="1300" kern="1200" dirty="0"/>
            <a:t> </a:t>
          </a:r>
          <a:r>
            <a:rPr lang="en-US" sz="1300" kern="1200" dirty="0" err="1"/>
            <a:t>adaptasi</a:t>
          </a:r>
          <a:r>
            <a:rPr lang="en-US" sz="1300" kern="1200" dirty="0"/>
            <a:t> ; </a:t>
          </a:r>
          <a:r>
            <a:rPr lang="en-US" sz="1300" kern="1200" dirty="0" err="1"/>
            <a:t>peradaban</a:t>
          </a:r>
          <a:r>
            <a:rPr lang="en-US" sz="1300" kern="1200" dirty="0"/>
            <a:t> </a:t>
          </a:r>
          <a:r>
            <a:rPr lang="en-US" sz="1300" kern="1200" dirty="0" err="1"/>
            <a:t>baru</a:t>
          </a:r>
          <a:endParaRPr lang="en-US" sz="1300" kern="1200" dirty="0"/>
        </a:p>
      </dsp:txBody>
      <dsp:txXfrm>
        <a:off x="79853" y="3814570"/>
        <a:ext cx="3696728" cy="147608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5A7EA3-E536-4326-94B2-978924D0687C}">
      <dsp:nvSpPr>
        <dsp:cNvPr id="0" name=""/>
        <dsp:cNvSpPr/>
      </dsp:nvSpPr>
      <dsp:spPr>
        <a:xfrm>
          <a:off x="0" y="87845"/>
          <a:ext cx="3856994" cy="5615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Akhir dari perang jawa ; </a:t>
          </a:r>
        </a:p>
      </dsp:txBody>
      <dsp:txXfrm>
        <a:off x="27415" y="115260"/>
        <a:ext cx="3802164" cy="506769"/>
      </dsp:txXfrm>
    </dsp:sp>
    <dsp:sp modelId="{7127B947-9868-42A8-A4CF-DBED534120DF}">
      <dsp:nvSpPr>
        <dsp:cNvPr id="0" name=""/>
        <dsp:cNvSpPr/>
      </dsp:nvSpPr>
      <dsp:spPr>
        <a:xfrm>
          <a:off x="0" y="649445"/>
          <a:ext cx="3856994" cy="4669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460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/>
            <a:t>Ada  kemenangan dan  kekalahan.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/>
            <a:t>Ada kegembiraan dan  kepedihan 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 dirty="0"/>
            <a:t>Yang </a:t>
          </a:r>
          <a:r>
            <a:rPr lang="en-US" sz="1900" kern="1200" dirty="0" err="1"/>
            <a:t>menang</a:t>
          </a:r>
          <a:r>
            <a:rPr lang="en-US" sz="1900" kern="1200" dirty="0"/>
            <a:t> dan </a:t>
          </a:r>
          <a:r>
            <a:rPr lang="en-US" sz="1900" kern="1200" dirty="0" err="1"/>
            <a:t>gembira</a:t>
          </a:r>
          <a:r>
            <a:rPr lang="en-US" sz="1900" kern="1200" dirty="0"/>
            <a:t>: </a:t>
          </a:r>
          <a:r>
            <a:rPr lang="en-US" sz="1900" kern="1200" dirty="0" err="1"/>
            <a:t>Pendukung</a:t>
          </a:r>
          <a:r>
            <a:rPr lang="en-US" sz="1900" kern="1200" dirty="0"/>
            <a:t> Ng. </a:t>
          </a:r>
          <a:r>
            <a:rPr lang="en-US" sz="1900" kern="1200" dirty="0" err="1"/>
            <a:t>Reksodiwiryo</a:t>
          </a:r>
          <a:r>
            <a:rPr lang="en-US" sz="1900" kern="1200" dirty="0"/>
            <a:t>  (</a:t>
          </a:r>
          <a:r>
            <a:rPr lang="en-US" sz="1900" kern="1200" dirty="0" err="1"/>
            <a:t>Cokronegoro</a:t>
          </a:r>
          <a:r>
            <a:rPr lang="en-US" sz="1900" kern="1200" dirty="0"/>
            <a:t>  I) </a:t>
          </a:r>
          <a:r>
            <a:rPr lang="en-US" sz="1900" kern="1200" dirty="0" err="1"/>
            <a:t>bersama</a:t>
          </a:r>
          <a:r>
            <a:rPr lang="en-US" sz="1900" kern="1200" dirty="0"/>
            <a:t> </a:t>
          </a:r>
          <a:r>
            <a:rPr lang="en-US" sz="1900" kern="1200" dirty="0" err="1"/>
            <a:t>pemerintah</a:t>
          </a:r>
          <a:r>
            <a:rPr lang="en-US" sz="1900" kern="1200" dirty="0"/>
            <a:t> </a:t>
          </a:r>
          <a:r>
            <a:rPr lang="en-US" sz="1900" kern="1200" dirty="0" err="1"/>
            <a:t>kolonial</a:t>
          </a:r>
          <a:r>
            <a:rPr lang="en-US" sz="1900" kern="1200" dirty="0"/>
            <a:t> HB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i="0" kern="1200" dirty="0"/>
            <a:t>Yang </a:t>
          </a:r>
          <a:r>
            <a:rPr lang="en-US" sz="1900" i="0" kern="1200" dirty="0" err="1"/>
            <a:t>kalah</a:t>
          </a:r>
          <a:r>
            <a:rPr lang="en-US" sz="1900" i="0" kern="1200" dirty="0"/>
            <a:t> dan </a:t>
          </a:r>
          <a:r>
            <a:rPr lang="en-US" sz="1900" i="0" kern="1200" dirty="0" err="1"/>
            <a:t>pedih</a:t>
          </a:r>
          <a:r>
            <a:rPr lang="en-US" sz="1900" i="0" kern="1200" dirty="0"/>
            <a:t>: </a:t>
          </a:r>
          <a:r>
            <a:rPr lang="en-US" sz="1900" i="0" kern="1200" dirty="0" err="1"/>
            <a:t>Pendukung</a:t>
          </a:r>
          <a:r>
            <a:rPr lang="en-US" sz="1900" i="0" kern="1200" dirty="0"/>
            <a:t>  </a:t>
          </a:r>
          <a:r>
            <a:rPr lang="en-US" sz="1900" kern="1200" dirty="0"/>
            <a:t>P. </a:t>
          </a:r>
          <a:r>
            <a:rPr lang="en-US" sz="1900" kern="1200" dirty="0" err="1"/>
            <a:t>Diponegoro</a:t>
          </a:r>
          <a:r>
            <a:rPr lang="en-US" sz="1900" kern="1200" dirty="0"/>
            <a:t> </a:t>
          </a:r>
          <a:r>
            <a:rPr lang="en-US" sz="1900" kern="1200" dirty="0" err="1"/>
            <a:t>bersama</a:t>
          </a:r>
          <a:r>
            <a:rPr lang="en-US" sz="1900" kern="1200" dirty="0"/>
            <a:t> para ulama  dan </a:t>
          </a:r>
          <a:r>
            <a:rPr lang="en-US" sz="1900" kern="1200" dirty="0" err="1"/>
            <a:t>Pesantren</a:t>
          </a:r>
          <a:r>
            <a:rPr lang="en-US" sz="1900" kern="1200" dirty="0"/>
            <a:t>, </a:t>
          </a:r>
          <a:r>
            <a:rPr lang="en-US" sz="1900" kern="1200" dirty="0" err="1"/>
            <a:t>dll</a:t>
          </a:r>
          <a:r>
            <a:rPr lang="en-US" sz="1900" kern="1200" dirty="0"/>
            <a:t>.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 dirty="0"/>
            <a:t>Ada  </a:t>
          </a:r>
          <a:r>
            <a:rPr lang="en-US" sz="1900" kern="1200" dirty="0" err="1"/>
            <a:t>tuntutan</a:t>
          </a:r>
          <a:r>
            <a:rPr lang="en-US" sz="1900" kern="1200" dirty="0"/>
            <a:t> </a:t>
          </a:r>
          <a:r>
            <a:rPr lang="en-US" sz="1900" kern="1200" dirty="0" err="1"/>
            <a:t>untuk</a:t>
          </a:r>
          <a:r>
            <a:rPr lang="en-US" sz="1900" kern="1200" dirty="0"/>
            <a:t> </a:t>
          </a:r>
          <a:r>
            <a:rPr lang="en-US" sz="1900" kern="1200" dirty="0" err="1"/>
            <a:t>beradaptasi</a:t>
          </a:r>
          <a:r>
            <a:rPr lang="en-US" sz="1900" kern="1200" dirty="0"/>
            <a:t> </a:t>
          </a:r>
          <a:r>
            <a:rPr lang="en-US" sz="1900" kern="1200" dirty="0" err="1"/>
            <a:t>menghadapi</a:t>
          </a:r>
          <a:r>
            <a:rPr lang="en-US" sz="1900" kern="1200" dirty="0"/>
            <a:t> </a:t>
          </a:r>
          <a:r>
            <a:rPr lang="en-US" sz="1900" kern="1200" dirty="0" err="1"/>
            <a:t>realitas</a:t>
          </a:r>
          <a:r>
            <a:rPr lang="en-US" sz="1900" kern="1200" dirty="0"/>
            <a:t> di Era “Normal </a:t>
          </a:r>
          <a:r>
            <a:rPr lang="en-US" sz="1900" kern="1200" dirty="0" err="1"/>
            <a:t>Baru</a:t>
          </a:r>
          <a:r>
            <a:rPr lang="en-US" sz="1900" kern="1200" dirty="0"/>
            <a:t>”= Masa </a:t>
          </a:r>
          <a:r>
            <a:rPr lang="en-US" sz="1900" kern="1200" dirty="0" err="1"/>
            <a:t>Tanam</a:t>
          </a:r>
          <a:r>
            <a:rPr lang="en-US" sz="1900" kern="1200" dirty="0"/>
            <a:t> </a:t>
          </a:r>
          <a:r>
            <a:rPr lang="en-US" sz="1900" kern="1200" dirty="0" err="1"/>
            <a:t>Paksa</a:t>
          </a:r>
          <a:r>
            <a:rPr lang="en-US" sz="1900" kern="1200" dirty="0"/>
            <a:t> </a:t>
          </a:r>
          <a:r>
            <a:rPr lang="en-US" sz="1900" i="1" kern="1200" dirty="0"/>
            <a:t>(</a:t>
          </a:r>
          <a:r>
            <a:rPr lang="en-US" sz="1900" i="1" kern="1200" dirty="0" err="1"/>
            <a:t>cultuurstelsel</a:t>
          </a:r>
          <a:r>
            <a:rPr lang="en-US" sz="1900" i="1" kern="1200" dirty="0"/>
            <a:t>)</a:t>
          </a:r>
          <a:endParaRPr lang="en-US" sz="1900" kern="1200" dirty="0"/>
        </a:p>
      </dsp:txBody>
      <dsp:txXfrm>
        <a:off x="0" y="649445"/>
        <a:ext cx="3856994" cy="466992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D90A31-EBCC-4863-A815-B9B879380BEE}">
      <dsp:nvSpPr>
        <dsp:cNvPr id="0" name=""/>
        <dsp:cNvSpPr/>
      </dsp:nvSpPr>
      <dsp:spPr>
        <a:xfrm>
          <a:off x="10720" y="4699"/>
          <a:ext cx="3834992" cy="92431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 err="1"/>
            <a:t>Terlepasnya</a:t>
          </a:r>
          <a:r>
            <a:rPr lang="en-US" sz="1200" kern="1200" dirty="0"/>
            <a:t> </a:t>
          </a:r>
          <a:r>
            <a:rPr lang="en-US" sz="1200" kern="1200" dirty="0" err="1"/>
            <a:t>Mancanegara</a:t>
          </a:r>
          <a:r>
            <a:rPr lang="en-US" sz="1200" kern="1200" dirty="0"/>
            <a:t> </a:t>
          </a:r>
          <a:r>
            <a:rPr lang="en-US" sz="1200" kern="1200" dirty="0" err="1"/>
            <a:t>Kilen</a:t>
          </a:r>
          <a:r>
            <a:rPr lang="en-US" sz="1200" kern="1200" dirty="0"/>
            <a:t> </a:t>
          </a:r>
          <a:r>
            <a:rPr lang="en-US" sz="1200" kern="1200" dirty="0" err="1"/>
            <a:t>dari</a:t>
          </a:r>
          <a:r>
            <a:rPr lang="en-US" sz="1200" kern="1200" dirty="0"/>
            <a:t> </a:t>
          </a:r>
          <a:r>
            <a:rPr lang="en-US" sz="1200" kern="1200" dirty="0" err="1"/>
            <a:t>kekuasaan</a:t>
          </a:r>
          <a:r>
            <a:rPr lang="en-US" sz="1200" kern="1200" dirty="0"/>
            <a:t> </a:t>
          </a:r>
          <a:r>
            <a:rPr lang="en-US" sz="1200" kern="1200" dirty="0" err="1"/>
            <a:t>tradisional</a:t>
          </a:r>
          <a:r>
            <a:rPr lang="en-US" sz="1200" kern="1200" dirty="0"/>
            <a:t> </a:t>
          </a:r>
          <a:r>
            <a:rPr lang="en-US" sz="1200" kern="1200" dirty="0" err="1"/>
            <a:t>kraton</a:t>
          </a:r>
          <a:r>
            <a:rPr lang="en-US" sz="1200" kern="1200" dirty="0"/>
            <a:t> (</a:t>
          </a:r>
          <a:r>
            <a:rPr lang="en-US" sz="1200" kern="1200" dirty="0" err="1"/>
            <a:t>vorstenlanden</a:t>
          </a:r>
          <a:r>
            <a:rPr lang="en-US" sz="1200" kern="1200" dirty="0"/>
            <a:t>)</a:t>
          </a:r>
        </a:p>
      </dsp:txBody>
      <dsp:txXfrm>
        <a:off x="55841" y="49820"/>
        <a:ext cx="3744750" cy="834072"/>
      </dsp:txXfrm>
    </dsp:sp>
    <dsp:sp modelId="{11C18FC3-04FF-4E4C-8110-EFBE6D8A239F}">
      <dsp:nvSpPr>
        <dsp:cNvPr id="0" name=""/>
        <dsp:cNvSpPr/>
      </dsp:nvSpPr>
      <dsp:spPr>
        <a:xfrm>
          <a:off x="0" y="960693"/>
          <a:ext cx="3856434" cy="544966"/>
        </a:xfrm>
        <a:prstGeom prst="roundRect">
          <a:avLst/>
        </a:prstGeom>
        <a:solidFill>
          <a:schemeClr val="accent2">
            <a:hueOff val="317965"/>
            <a:satOff val="-7255"/>
            <a:lumOff val="268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 err="1"/>
            <a:t>Katerbelahan</a:t>
          </a:r>
          <a:r>
            <a:rPr lang="en-US" sz="1100" kern="1200" dirty="0"/>
            <a:t> </a:t>
          </a:r>
          <a:r>
            <a:rPr lang="en-US" sz="1100" kern="1200" dirty="0" err="1"/>
            <a:t>umat</a:t>
          </a:r>
          <a:r>
            <a:rPr lang="en-US" sz="1100" kern="1200" dirty="0"/>
            <a:t>  dan </a:t>
          </a:r>
          <a:r>
            <a:rPr lang="en-US" sz="1200" kern="1200" dirty="0" err="1"/>
            <a:t>rekonfigurasi</a:t>
          </a:r>
          <a:r>
            <a:rPr lang="en-US" sz="1100" kern="1200" dirty="0"/>
            <a:t> </a:t>
          </a:r>
          <a:r>
            <a:rPr lang="en-US" sz="1100" kern="1200" dirty="0" err="1"/>
            <a:t>relasi</a:t>
          </a:r>
          <a:r>
            <a:rPr lang="en-US" sz="1100" kern="1200" dirty="0"/>
            <a:t> </a:t>
          </a:r>
          <a:r>
            <a:rPr lang="en-US" sz="1100" kern="1200" dirty="0" err="1"/>
            <a:t>kuasa</a:t>
          </a:r>
          <a:r>
            <a:rPr lang="en-US" sz="1100" kern="1200" dirty="0"/>
            <a:t> </a:t>
          </a:r>
        </a:p>
      </dsp:txBody>
      <dsp:txXfrm>
        <a:off x="26603" y="987296"/>
        <a:ext cx="3803228" cy="491760"/>
      </dsp:txXfrm>
    </dsp:sp>
    <dsp:sp modelId="{731AB504-3F17-436A-BD31-5F97AA1A7469}">
      <dsp:nvSpPr>
        <dsp:cNvPr id="0" name=""/>
        <dsp:cNvSpPr/>
      </dsp:nvSpPr>
      <dsp:spPr>
        <a:xfrm>
          <a:off x="0" y="1537340"/>
          <a:ext cx="3856434" cy="463320"/>
        </a:xfrm>
        <a:prstGeom prst="roundRect">
          <a:avLst/>
        </a:prstGeom>
        <a:solidFill>
          <a:schemeClr val="accent2">
            <a:hueOff val="635930"/>
            <a:satOff val="-14509"/>
            <a:lumOff val="536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 err="1"/>
            <a:t>Menghilangnya</a:t>
          </a:r>
          <a:r>
            <a:rPr lang="en-US" sz="1200" kern="1200" dirty="0"/>
            <a:t> </a:t>
          </a:r>
          <a:r>
            <a:rPr lang="en-US" sz="1200" kern="1200" dirty="0" err="1"/>
            <a:t>pesantren-pesantren</a:t>
          </a:r>
          <a:r>
            <a:rPr lang="en-US" sz="1200" kern="1200" dirty="0"/>
            <a:t> di </a:t>
          </a:r>
          <a:r>
            <a:rPr lang="en-US" sz="1200" kern="1200" dirty="0" err="1"/>
            <a:t>Mancanegara</a:t>
          </a:r>
          <a:r>
            <a:rPr lang="en-US" sz="1200" kern="1200" dirty="0"/>
            <a:t> </a:t>
          </a:r>
          <a:r>
            <a:rPr lang="en-US" sz="1200" kern="1200" dirty="0" err="1"/>
            <a:t>Kilen</a:t>
          </a:r>
          <a:r>
            <a:rPr lang="en-US" sz="1200" kern="1200" dirty="0"/>
            <a:t> </a:t>
          </a:r>
        </a:p>
      </dsp:txBody>
      <dsp:txXfrm>
        <a:off x="22617" y="1559957"/>
        <a:ext cx="3811200" cy="418086"/>
      </dsp:txXfrm>
    </dsp:sp>
    <dsp:sp modelId="{3CF9CA3E-49CB-4572-B2A0-ECE49AB5E7A6}">
      <dsp:nvSpPr>
        <dsp:cNvPr id="0" name=""/>
        <dsp:cNvSpPr/>
      </dsp:nvSpPr>
      <dsp:spPr>
        <a:xfrm>
          <a:off x="0" y="2032340"/>
          <a:ext cx="3856434" cy="863304"/>
        </a:xfrm>
        <a:prstGeom prst="roundRect">
          <a:avLst/>
        </a:prstGeom>
        <a:solidFill>
          <a:schemeClr val="accent2">
            <a:hueOff val="953895"/>
            <a:satOff val="-21764"/>
            <a:lumOff val="803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 err="1"/>
            <a:t>Berdiasporanya</a:t>
          </a:r>
          <a:r>
            <a:rPr lang="en-US" sz="1200" kern="1200" dirty="0"/>
            <a:t> para ulama dan </a:t>
          </a:r>
          <a:r>
            <a:rPr lang="en-US" sz="1200" kern="1200" dirty="0" err="1"/>
            <a:t>santri</a:t>
          </a:r>
          <a:r>
            <a:rPr lang="en-US" sz="1200" kern="1200" dirty="0"/>
            <a:t> </a:t>
          </a:r>
          <a:r>
            <a:rPr lang="en-US" sz="1200" kern="1200" dirty="0" err="1"/>
            <a:t>ke</a:t>
          </a:r>
          <a:r>
            <a:rPr lang="en-US" sz="1200" kern="1200" dirty="0"/>
            <a:t> </a:t>
          </a:r>
          <a:r>
            <a:rPr lang="en-US" sz="1200" kern="1200" dirty="0" err="1"/>
            <a:t>berbagai</a:t>
          </a:r>
          <a:r>
            <a:rPr lang="en-US" sz="1200" kern="1200" dirty="0"/>
            <a:t> </a:t>
          </a:r>
          <a:r>
            <a:rPr lang="en-US" sz="1200" kern="1200" dirty="0" err="1"/>
            <a:t>daerah</a:t>
          </a:r>
          <a:r>
            <a:rPr lang="en-US" sz="1200" kern="1200" dirty="0"/>
            <a:t>.</a:t>
          </a:r>
        </a:p>
      </dsp:txBody>
      <dsp:txXfrm>
        <a:off x="42143" y="2074483"/>
        <a:ext cx="3772148" cy="779018"/>
      </dsp:txXfrm>
    </dsp:sp>
    <dsp:sp modelId="{C708684E-B766-41F6-B3BE-7C4B25D71BD3}">
      <dsp:nvSpPr>
        <dsp:cNvPr id="0" name=""/>
        <dsp:cNvSpPr/>
      </dsp:nvSpPr>
      <dsp:spPr>
        <a:xfrm>
          <a:off x="0" y="2927324"/>
          <a:ext cx="3856434" cy="837242"/>
        </a:xfrm>
        <a:prstGeom prst="roundRect">
          <a:avLst/>
        </a:prstGeom>
        <a:solidFill>
          <a:schemeClr val="accent2">
            <a:hueOff val="1271860"/>
            <a:satOff val="-29019"/>
            <a:lumOff val="1071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 err="1"/>
            <a:t>Diterapkannya</a:t>
          </a:r>
          <a:r>
            <a:rPr lang="en-US" sz="1100" kern="1200" dirty="0"/>
            <a:t>  </a:t>
          </a:r>
          <a:r>
            <a:rPr lang="en-US" sz="1100" kern="1200" dirty="0" err="1"/>
            <a:t>sistem</a:t>
          </a:r>
          <a:r>
            <a:rPr lang="en-US" sz="1100" kern="1200" dirty="0"/>
            <a:t> </a:t>
          </a:r>
          <a:r>
            <a:rPr lang="en-US" sz="1100" kern="1200" dirty="0" err="1"/>
            <a:t>baru</a:t>
          </a:r>
          <a:r>
            <a:rPr lang="en-US" sz="1100" kern="1200" dirty="0"/>
            <a:t> “</a:t>
          </a:r>
          <a:r>
            <a:rPr lang="en-US" sz="1100" i="1" kern="1200" dirty="0" err="1"/>
            <a:t>cultuurstelsel</a:t>
          </a:r>
          <a:r>
            <a:rPr lang="en-US" sz="1100" kern="1200" dirty="0"/>
            <a:t>”(</a:t>
          </a:r>
          <a:r>
            <a:rPr lang="en-US" sz="1100" kern="1200" dirty="0" err="1"/>
            <a:t>tanam</a:t>
          </a:r>
          <a:r>
            <a:rPr lang="en-US" sz="1100" kern="1200" dirty="0"/>
            <a:t> pa </a:t>
          </a:r>
          <a:r>
            <a:rPr lang="en-US" sz="1100" kern="1200" dirty="0" err="1"/>
            <a:t>ksa</a:t>
          </a:r>
          <a:r>
            <a:rPr lang="en-US" sz="1100" kern="1200" dirty="0"/>
            <a:t>)</a:t>
          </a:r>
        </a:p>
      </dsp:txBody>
      <dsp:txXfrm>
        <a:off x="40871" y="2968195"/>
        <a:ext cx="3774692" cy="755500"/>
      </dsp:txXfrm>
    </dsp:sp>
    <dsp:sp modelId="{C66CC03A-B0A1-4D52-9402-332DB4018223}">
      <dsp:nvSpPr>
        <dsp:cNvPr id="0" name=""/>
        <dsp:cNvSpPr/>
      </dsp:nvSpPr>
      <dsp:spPr>
        <a:xfrm>
          <a:off x="0" y="3796246"/>
          <a:ext cx="3856434" cy="689049"/>
        </a:xfrm>
        <a:prstGeom prst="roundRect">
          <a:avLst/>
        </a:prstGeom>
        <a:solidFill>
          <a:schemeClr val="accent2">
            <a:hueOff val="1589824"/>
            <a:satOff val="-36273"/>
            <a:lumOff val="1339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 err="1"/>
            <a:t>Distribusi</a:t>
          </a:r>
          <a:r>
            <a:rPr lang="en-US" sz="1200" kern="1200" dirty="0"/>
            <a:t> </a:t>
          </a:r>
          <a:r>
            <a:rPr lang="en-US" sz="1200" kern="1200" dirty="0" err="1"/>
            <a:t>kekuasaan</a:t>
          </a:r>
          <a:r>
            <a:rPr lang="en-US" sz="1200" kern="1200" dirty="0"/>
            <a:t> (</a:t>
          </a:r>
          <a:r>
            <a:rPr lang="en-US" sz="1200" kern="1200" dirty="0" err="1"/>
            <a:t>jabatan-jabatan</a:t>
          </a:r>
          <a:r>
            <a:rPr lang="en-US" sz="1200" kern="1200" dirty="0"/>
            <a:t> </a:t>
          </a:r>
          <a:r>
            <a:rPr lang="en-US" sz="1200" kern="1200" dirty="0" err="1"/>
            <a:t>baru</a:t>
          </a:r>
          <a:r>
            <a:rPr lang="en-US" sz="1200" kern="1200" dirty="0"/>
            <a:t> ) dan </a:t>
          </a:r>
          <a:r>
            <a:rPr lang="en-US" sz="1200" kern="1200" dirty="0" err="1"/>
            <a:t>munculnya</a:t>
          </a:r>
          <a:r>
            <a:rPr lang="en-US" sz="1200" kern="1200" dirty="0"/>
            <a:t> </a:t>
          </a:r>
          <a:r>
            <a:rPr lang="en-US" sz="1200" kern="1200" dirty="0" err="1"/>
            <a:t>kelas</a:t>
          </a:r>
          <a:r>
            <a:rPr lang="en-US" sz="1200" kern="1200" dirty="0"/>
            <a:t> </a:t>
          </a:r>
          <a:r>
            <a:rPr lang="en-US" sz="1200" kern="1200" dirty="0" err="1"/>
            <a:t>menengah</a:t>
          </a:r>
          <a:r>
            <a:rPr lang="en-US" sz="1200" kern="1200" dirty="0"/>
            <a:t> </a:t>
          </a:r>
          <a:r>
            <a:rPr lang="en-US" sz="1200" kern="1200" dirty="0" err="1"/>
            <a:t>baru</a:t>
          </a:r>
          <a:r>
            <a:rPr lang="en-US" sz="1200" kern="1200" dirty="0"/>
            <a:t> (</a:t>
          </a:r>
          <a:r>
            <a:rPr lang="en-US" sz="1200" kern="1200" dirty="0" err="1"/>
            <a:t>elit</a:t>
          </a:r>
          <a:r>
            <a:rPr lang="en-US" sz="1200" kern="1200" dirty="0"/>
            <a:t> </a:t>
          </a:r>
          <a:r>
            <a:rPr lang="en-US" sz="1200" kern="1200" dirty="0" err="1"/>
            <a:t>pribumi</a:t>
          </a:r>
          <a:r>
            <a:rPr lang="en-US" sz="1200" kern="1200" dirty="0"/>
            <a:t>)</a:t>
          </a:r>
        </a:p>
      </dsp:txBody>
      <dsp:txXfrm>
        <a:off x="33637" y="3829883"/>
        <a:ext cx="3789160" cy="621775"/>
      </dsp:txXfrm>
    </dsp:sp>
    <dsp:sp modelId="{C66A1475-C7A9-4771-828B-9A4EE0C51950}">
      <dsp:nvSpPr>
        <dsp:cNvPr id="0" name=""/>
        <dsp:cNvSpPr/>
      </dsp:nvSpPr>
      <dsp:spPr>
        <a:xfrm>
          <a:off x="0" y="4516976"/>
          <a:ext cx="3856434" cy="885348"/>
        </a:xfrm>
        <a:prstGeom prst="roundRect">
          <a:avLst/>
        </a:prstGeom>
        <a:solidFill>
          <a:schemeClr val="accent2">
            <a:hueOff val="1907789"/>
            <a:satOff val="-43528"/>
            <a:lumOff val="1607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 err="1"/>
            <a:t>Munculnya</a:t>
          </a:r>
          <a:r>
            <a:rPr lang="en-US" sz="1200" kern="1200" dirty="0"/>
            <a:t> </a:t>
          </a:r>
          <a:r>
            <a:rPr lang="en-US" sz="1200" kern="1200" dirty="0" err="1"/>
            <a:t>Industrialisasi</a:t>
          </a:r>
          <a:r>
            <a:rPr lang="en-US" sz="1200" kern="1200" dirty="0"/>
            <a:t> dan  </a:t>
          </a:r>
          <a:r>
            <a:rPr lang="en-US" sz="1200" kern="1200" dirty="0" err="1"/>
            <a:t>modernisasi</a:t>
          </a:r>
          <a:r>
            <a:rPr lang="en-US" sz="1200" kern="1200" dirty="0"/>
            <a:t>.</a:t>
          </a:r>
        </a:p>
      </dsp:txBody>
      <dsp:txXfrm>
        <a:off x="43219" y="4560195"/>
        <a:ext cx="3769996" cy="79891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DDAAC7-84DA-4D50-AD59-DED6B2977B27}">
      <dsp:nvSpPr>
        <dsp:cNvPr id="0" name=""/>
        <dsp:cNvSpPr/>
      </dsp:nvSpPr>
      <dsp:spPr>
        <a:xfrm>
          <a:off x="0" y="1071"/>
          <a:ext cx="3856434" cy="13101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Menemukan pendukung dari pihak lawan dan memberinya jabatan </a:t>
          </a:r>
        </a:p>
      </dsp:txBody>
      <dsp:txXfrm>
        <a:off x="63958" y="65029"/>
        <a:ext cx="3728518" cy="1182264"/>
      </dsp:txXfrm>
    </dsp:sp>
    <dsp:sp modelId="{0CEB859D-A6CA-4159-9D3F-94AC744DFB63}">
      <dsp:nvSpPr>
        <dsp:cNvPr id="0" name=""/>
        <dsp:cNvSpPr/>
      </dsp:nvSpPr>
      <dsp:spPr>
        <a:xfrm>
          <a:off x="0" y="1365971"/>
          <a:ext cx="3856434" cy="1310180"/>
        </a:xfrm>
        <a:prstGeom prst="roundRect">
          <a:avLst/>
        </a:prstGeom>
        <a:solidFill>
          <a:schemeClr val="accent2">
            <a:hueOff val="635930"/>
            <a:satOff val="-14509"/>
            <a:lumOff val="536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 err="1"/>
            <a:t>Menjalin</a:t>
          </a:r>
          <a:r>
            <a:rPr lang="en-US" sz="1900" kern="1200" dirty="0"/>
            <a:t> </a:t>
          </a:r>
          <a:r>
            <a:rPr lang="en-US" sz="1900" kern="1200" dirty="0" err="1"/>
            <a:t>relasi</a:t>
          </a:r>
          <a:r>
            <a:rPr lang="en-US" sz="1900" kern="1200" dirty="0"/>
            <a:t> </a:t>
          </a:r>
          <a:r>
            <a:rPr lang="en-US" sz="1900" kern="1200" dirty="0" err="1"/>
            <a:t>kuasa</a:t>
          </a:r>
          <a:r>
            <a:rPr lang="en-US" sz="1900" kern="1200" dirty="0"/>
            <a:t> </a:t>
          </a:r>
          <a:r>
            <a:rPr lang="en-US" sz="1900" kern="1200" dirty="0" err="1"/>
            <a:t>dengan</a:t>
          </a:r>
          <a:r>
            <a:rPr lang="en-US" sz="1900" kern="1200" dirty="0"/>
            <a:t> </a:t>
          </a:r>
          <a:r>
            <a:rPr lang="en-US" sz="1900" kern="1200" dirty="0" err="1"/>
            <a:t>sebagian</a:t>
          </a:r>
          <a:r>
            <a:rPr lang="en-US" sz="1900" kern="1200" dirty="0"/>
            <a:t> para ulama/  </a:t>
          </a:r>
          <a:r>
            <a:rPr lang="en-US" sz="1900" kern="1200" dirty="0" err="1"/>
            <a:t>pesantren</a:t>
          </a:r>
          <a:r>
            <a:rPr lang="en-US" sz="1900" kern="1200" dirty="0"/>
            <a:t> yang </a:t>
          </a:r>
          <a:r>
            <a:rPr lang="en-US" sz="1900" kern="1200" dirty="0" err="1"/>
            <a:t>masih</a:t>
          </a:r>
          <a:r>
            <a:rPr lang="en-US" sz="1900" kern="1200" dirty="0"/>
            <a:t> </a:t>
          </a:r>
          <a:r>
            <a:rPr lang="en-US" sz="1900" kern="1200" dirty="0" err="1"/>
            <a:t>tersisa</a:t>
          </a:r>
          <a:endParaRPr lang="en-US" sz="1900" kern="1200" dirty="0"/>
        </a:p>
      </dsp:txBody>
      <dsp:txXfrm>
        <a:off x="63958" y="1429929"/>
        <a:ext cx="3728518" cy="1182264"/>
      </dsp:txXfrm>
    </dsp:sp>
    <dsp:sp modelId="{A0C4F6EA-C2AC-488D-B89B-B3764DA527C6}">
      <dsp:nvSpPr>
        <dsp:cNvPr id="0" name=""/>
        <dsp:cNvSpPr/>
      </dsp:nvSpPr>
      <dsp:spPr>
        <a:xfrm>
          <a:off x="0" y="2730872"/>
          <a:ext cx="3856434" cy="1310180"/>
        </a:xfrm>
        <a:prstGeom prst="roundRect">
          <a:avLst/>
        </a:prstGeom>
        <a:solidFill>
          <a:schemeClr val="accent2">
            <a:hueOff val="1271860"/>
            <a:satOff val="-29019"/>
            <a:lumOff val="1071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Mengembangkan relasi dengan penguasa administratif paling hegemonik (Pemerintah kolonial Hindia Belanda)</a:t>
          </a:r>
        </a:p>
      </dsp:txBody>
      <dsp:txXfrm>
        <a:off x="63958" y="2794830"/>
        <a:ext cx="3728518" cy="1182264"/>
      </dsp:txXfrm>
    </dsp:sp>
    <dsp:sp modelId="{A28C2DD6-E91A-4969-A163-2C882559B2E0}">
      <dsp:nvSpPr>
        <dsp:cNvPr id="0" name=""/>
        <dsp:cNvSpPr/>
      </dsp:nvSpPr>
      <dsp:spPr>
        <a:xfrm>
          <a:off x="0" y="4095773"/>
          <a:ext cx="3856434" cy="1310180"/>
        </a:xfrm>
        <a:prstGeom prst="roundRect">
          <a:avLst/>
        </a:prstGeom>
        <a:solidFill>
          <a:schemeClr val="accent2">
            <a:hueOff val="1907789"/>
            <a:satOff val="-43528"/>
            <a:lumOff val="1607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 err="1"/>
            <a:t>Mensukseskan</a:t>
          </a:r>
          <a:r>
            <a:rPr lang="en-US" sz="1900" kern="1200" dirty="0"/>
            <a:t> </a:t>
          </a:r>
          <a:r>
            <a:rPr lang="en-US" sz="1900" kern="1200" dirty="0" err="1"/>
            <a:t>proyek</a:t>
          </a:r>
          <a:r>
            <a:rPr lang="en-US" sz="1900" kern="1200" dirty="0"/>
            <a:t> </a:t>
          </a:r>
          <a:r>
            <a:rPr lang="en-US" sz="1900" kern="1200" dirty="0" err="1"/>
            <a:t>Pemerintah</a:t>
          </a:r>
          <a:r>
            <a:rPr lang="en-US" sz="1900" kern="1200" dirty="0"/>
            <a:t>; </a:t>
          </a:r>
          <a:r>
            <a:rPr lang="en-US" sz="1900" kern="1200" dirty="0" err="1"/>
            <a:t>industrialisasi</a:t>
          </a:r>
          <a:r>
            <a:rPr lang="en-US" sz="1900" kern="1200" dirty="0"/>
            <a:t> dan </a:t>
          </a:r>
          <a:r>
            <a:rPr lang="en-US" sz="1900" kern="1200" dirty="0" err="1"/>
            <a:t>modernisasi</a:t>
          </a:r>
          <a:r>
            <a:rPr lang="en-US" sz="1900" kern="1200" dirty="0"/>
            <a:t>.</a:t>
          </a:r>
        </a:p>
      </dsp:txBody>
      <dsp:txXfrm>
        <a:off x="63958" y="4159731"/>
        <a:ext cx="3728518" cy="118226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BD20A2-0734-4A0A-BBBA-1BD3886FD23C}">
      <dsp:nvSpPr>
        <dsp:cNvPr id="0" name=""/>
        <dsp:cNvSpPr/>
      </dsp:nvSpPr>
      <dsp:spPr>
        <a:xfrm>
          <a:off x="0" y="37622"/>
          <a:ext cx="3856434" cy="10225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Berdiaspora ke berbagai wilayah,  baik melalui jalur pedalaman maupun pesisiran.</a:t>
          </a:r>
        </a:p>
      </dsp:txBody>
      <dsp:txXfrm>
        <a:off x="49918" y="87540"/>
        <a:ext cx="3756598" cy="922744"/>
      </dsp:txXfrm>
    </dsp:sp>
    <dsp:sp modelId="{024D4B7D-EBB9-4046-9816-1CAF5F2B4EEF}">
      <dsp:nvSpPr>
        <dsp:cNvPr id="0" name=""/>
        <dsp:cNvSpPr/>
      </dsp:nvSpPr>
      <dsp:spPr>
        <a:xfrm>
          <a:off x="0" y="1114922"/>
          <a:ext cx="3856434" cy="102258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 err="1"/>
            <a:t>Membangun</a:t>
          </a:r>
          <a:r>
            <a:rPr lang="en-US" sz="1900" kern="1200" dirty="0"/>
            <a:t> </a:t>
          </a:r>
          <a:r>
            <a:rPr lang="en-US" sz="1900" kern="1200" dirty="0" err="1"/>
            <a:t>relasi</a:t>
          </a:r>
          <a:r>
            <a:rPr lang="en-US" sz="1900" kern="1200" dirty="0"/>
            <a:t> </a:t>
          </a:r>
          <a:r>
            <a:rPr lang="en-US" sz="1900" kern="1200" dirty="0" err="1"/>
            <a:t>kuasa</a:t>
          </a:r>
          <a:r>
            <a:rPr lang="en-US" sz="1900" kern="1200" dirty="0"/>
            <a:t> </a:t>
          </a:r>
          <a:r>
            <a:rPr lang="en-US" sz="1900" kern="1200" dirty="0" err="1"/>
            <a:t>tandingan</a:t>
          </a:r>
          <a:r>
            <a:rPr lang="en-US" sz="1900" kern="1200" dirty="0"/>
            <a:t> </a:t>
          </a:r>
          <a:r>
            <a:rPr lang="en-US" sz="1900" kern="1200" dirty="0" err="1"/>
            <a:t>dalam</a:t>
          </a:r>
          <a:r>
            <a:rPr lang="en-US" sz="1900" kern="1200" dirty="0"/>
            <a:t> </a:t>
          </a:r>
          <a:r>
            <a:rPr lang="en-US" sz="1900" kern="1200" dirty="0" err="1"/>
            <a:t>jaringan</a:t>
          </a:r>
          <a:r>
            <a:rPr lang="en-US" sz="1900" kern="1200" dirty="0"/>
            <a:t> yang </a:t>
          </a:r>
          <a:r>
            <a:rPr lang="en-US" sz="1900" kern="1200" dirty="0" err="1"/>
            <a:t>lebih</a:t>
          </a:r>
          <a:r>
            <a:rPr lang="en-US" sz="1900" kern="1200" dirty="0"/>
            <a:t> </a:t>
          </a:r>
          <a:r>
            <a:rPr lang="en-US" sz="1900" kern="1200" dirty="0" err="1"/>
            <a:t>luas</a:t>
          </a:r>
          <a:r>
            <a:rPr lang="en-US" sz="1900" kern="1200" dirty="0"/>
            <a:t> dan </a:t>
          </a:r>
          <a:r>
            <a:rPr lang="en-US" sz="1900" kern="1200" dirty="0" err="1"/>
            <a:t>lebih</a:t>
          </a:r>
          <a:r>
            <a:rPr lang="en-US" sz="1900" kern="1200" dirty="0"/>
            <a:t> </a:t>
          </a:r>
          <a:r>
            <a:rPr lang="en-US" sz="1900" kern="1200" dirty="0" err="1"/>
            <a:t>kuat</a:t>
          </a:r>
          <a:endParaRPr lang="en-US" sz="1900" kern="1200" dirty="0"/>
        </a:p>
      </dsp:txBody>
      <dsp:txXfrm>
        <a:off x="49918" y="1164840"/>
        <a:ext cx="3756598" cy="922744"/>
      </dsp:txXfrm>
    </dsp:sp>
    <dsp:sp modelId="{15D55B2F-50F9-4C6B-B9DB-C0433B00C430}">
      <dsp:nvSpPr>
        <dsp:cNvPr id="0" name=""/>
        <dsp:cNvSpPr/>
      </dsp:nvSpPr>
      <dsp:spPr>
        <a:xfrm>
          <a:off x="0" y="2192222"/>
          <a:ext cx="3856434" cy="102258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 err="1"/>
            <a:t>Mempersiapkan</a:t>
          </a:r>
          <a:r>
            <a:rPr lang="en-US" sz="1900" kern="1200" dirty="0"/>
            <a:t>  </a:t>
          </a:r>
          <a:r>
            <a:rPr lang="en-US" sz="1900" kern="1200" dirty="0" err="1"/>
            <a:t>pendidikan</a:t>
          </a:r>
          <a:r>
            <a:rPr lang="en-US" sz="1900" kern="1200" dirty="0"/>
            <a:t> mental dan spiritual yang </a:t>
          </a:r>
          <a:r>
            <a:rPr lang="en-US" sz="1900" kern="1200" dirty="0" err="1"/>
            <a:t>lebih</a:t>
          </a:r>
          <a:r>
            <a:rPr lang="en-US" sz="1900" kern="1200" dirty="0"/>
            <a:t> </a:t>
          </a:r>
          <a:r>
            <a:rPr lang="en-US" sz="1900" kern="1200" dirty="0" err="1"/>
            <a:t>kuat</a:t>
          </a:r>
          <a:endParaRPr lang="en-US" sz="1900" kern="1200" dirty="0"/>
        </a:p>
      </dsp:txBody>
      <dsp:txXfrm>
        <a:off x="49918" y="2242140"/>
        <a:ext cx="3756598" cy="922744"/>
      </dsp:txXfrm>
    </dsp:sp>
    <dsp:sp modelId="{5648A05B-D6E4-4099-A37C-AC122D6FAF03}">
      <dsp:nvSpPr>
        <dsp:cNvPr id="0" name=""/>
        <dsp:cNvSpPr/>
      </dsp:nvSpPr>
      <dsp:spPr>
        <a:xfrm>
          <a:off x="0" y="3269522"/>
          <a:ext cx="3856434" cy="102258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 err="1"/>
            <a:t>Memperkuat</a:t>
          </a:r>
          <a:r>
            <a:rPr lang="en-US" sz="1900" kern="1200" dirty="0"/>
            <a:t> </a:t>
          </a:r>
          <a:r>
            <a:rPr lang="en-US" sz="1900" kern="1200" dirty="0" err="1"/>
            <a:t>solidaritas</a:t>
          </a:r>
          <a:r>
            <a:rPr lang="en-US" sz="1900" kern="1200" dirty="0"/>
            <a:t>  dan   </a:t>
          </a:r>
          <a:r>
            <a:rPr lang="en-US" sz="1900" kern="1200" dirty="0" err="1"/>
            <a:t>kesadaran</a:t>
          </a:r>
          <a:r>
            <a:rPr lang="en-US" sz="1900" kern="1200" dirty="0"/>
            <a:t> </a:t>
          </a:r>
          <a:r>
            <a:rPr lang="en-US" sz="1900" kern="1200" dirty="0" err="1"/>
            <a:t>nasional</a:t>
          </a:r>
          <a:endParaRPr lang="en-US" sz="1900" kern="1200" dirty="0"/>
        </a:p>
      </dsp:txBody>
      <dsp:txXfrm>
        <a:off x="49918" y="3319440"/>
        <a:ext cx="3756598" cy="922744"/>
      </dsp:txXfrm>
    </dsp:sp>
    <dsp:sp modelId="{511397B7-1473-4663-92DD-9680CEEF6BD5}">
      <dsp:nvSpPr>
        <dsp:cNvPr id="0" name=""/>
        <dsp:cNvSpPr/>
      </dsp:nvSpPr>
      <dsp:spPr>
        <a:xfrm>
          <a:off x="0" y="4346822"/>
          <a:ext cx="3856434" cy="102258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Menggulirkan  ide jihad untuk merebut kembali kedaulatan  politik umat.</a:t>
          </a:r>
        </a:p>
      </dsp:txBody>
      <dsp:txXfrm>
        <a:off x="49918" y="4396740"/>
        <a:ext cx="3756598" cy="9227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E3C063-FE85-4704-9C9A-CDAF5A303FCF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CB6A7E-B0F7-495B-BB55-4C79F0889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9333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CB6A7E-B0F7-495B-BB55-4C79F088992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5004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1346947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85800" y="4282763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85800" y="1484779"/>
            <a:ext cx="7772400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59333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6400" b="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CB9BF-EC34-427A-BC59-15A40C5EE73C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5" y="6272785"/>
            <a:ext cx="474573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fld id="{BD27F2FC-84CB-4E71-8488-2B535683D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94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CB9BF-EC34-427A-BC59-15A40C5EE73C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7F2FC-84CB-4E71-8488-2B535683D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690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>
            <a:lvl1pPr>
              <a:defRPr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CB9BF-EC34-427A-BC59-15A40C5EE73C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7F2FC-84CB-4E71-8488-2B535683D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604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CB9BF-EC34-427A-BC59-15A40C5EE73C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7F2FC-84CB-4E71-8488-2B535683D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45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6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039CB9BF-EC34-427A-BC59-15A40C5EE73C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6099" y="6272784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fld id="{BD27F2FC-84CB-4E71-8488-2B535683D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177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CB9BF-EC34-427A-BC59-15A40C5EE73C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7F2FC-84CB-4E71-8488-2B535683D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971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CB9BF-EC34-427A-BC59-15A40C5EE73C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7F2FC-84CB-4E71-8488-2B535683D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994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039CB9BF-EC34-427A-BC59-15A40C5EE73C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7F2FC-84CB-4E71-8488-2B535683D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206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CB9BF-EC34-427A-BC59-15A40C5EE73C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7F2FC-84CB-4E71-8488-2B535683D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697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CB9BF-EC34-427A-BC59-15A40C5EE73C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7F2FC-84CB-4E71-8488-2B535683D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339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CB9BF-EC34-427A-BC59-15A40C5EE73C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7F2FC-84CB-4E71-8488-2B535683D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64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039CB9BF-EC34-427A-BC59-15A40C5EE73C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BD27F2FC-84CB-4E71-8488-2B535683D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92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mailto:Himayatul.ittihadiyah@uin-suka.ac.id" TargetMode="External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4.png"/><Relationship Id="rId4" Type="http://schemas.microsoft.com/office/2007/relationships/hdphoto" Target="../media/hdphoto3.wdp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7.xml"/><Relationship Id="rId3" Type="http://schemas.microsoft.com/office/2007/relationships/hdphoto" Target="../media/hdphoto3.wdp"/><Relationship Id="rId7" Type="http://schemas.openxmlformats.org/officeDocument/2006/relationships/diagramLayout" Target="../diagrams/layout7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7.xml"/><Relationship Id="rId5" Type="http://schemas.microsoft.com/office/2007/relationships/hdphoto" Target="../media/hdphoto2.wdp"/><Relationship Id="rId10" Type="http://schemas.microsoft.com/office/2007/relationships/diagramDrawing" Target="../diagrams/drawing7.xml"/><Relationship Id="rId4" Type="http://schemas.openxmlformats.org/officeDocument/2006/relationships/image" Target="../media/image4.png"/><Relationship Id="rId9" Type="http://schemas.openxmlformats.org/officeDocument/2006/relationships/diagramColors" Target="../diagrams/colors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8.xml"/><Relationship Id="rId3" Type="http://schemas.microsoft.com/office/2007/relationships/hdphoto" Target="../media/hdphoto3.wdp"/><Relationship Id="rId7" Type="http://schemas.openxmlformats.org/officeDocument/2006/relationships/diagramLayout" Target="../diagrams/layout8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8.xml"/><Relationship Id="rId5" Type="http://schemas.microsoft.com/office/2007/relationships/hdphoto" Target="../media/hdphoto2.wdp"/><Relationship Id="rId10" Type="http://schemas.microsoft.com/office/2007/relationships/diagramDrawing" Target="../diagrams/drawing8.xml"/><Relationship Id="rId4" Type="http://schemas.openxmlformats.org/officeDocument/2006/relationships/image" Target="../media/image4.png"/><Relationship Id="rId9" Type="http://schemas.openxmlformats.org/officeDocument/2006/relationships/diagramColors" Target="../diagrams/colors8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9.xml"/><Relationship Id="rId3" Type="http://schemas.microsoft.com/office/2007/relationships/hdphoto" Target="../media/hdphoto3.wdp"/><Relationship Id="rId7" Type="http://schemas.openxmlformats.org/officeDocument/2006/relationships/diagramLayout" Target="../diagrams/layout9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9.xml"/><Relationship Id="rId5" Type="http://schemas.microsoft.com/office/2007/relationships/hdphoto" Target="../media/hdphoto2.wdp"/><Relationship Id="rId10" Type="http://schemas.microsoft.com/office/2007/relationships/diagramDrawing" Target="../diagrams/drawing9.xml"/><Relationship Id="rId4" Type="http://schemas.openxmlformats.org/officeDocument/2006/relationships/image" Target="../media/image4.png"/><Relationship Id="rId9" Type="http://schemas.openxmlformats.org/officeDocument/2006/relationships/diagramColors" Target="../diagrams/colors9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7" Type="http://schemas.openxmlformats.org/officeDocument/2006/relationships/image" Target="../media/image7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microsoft.com/office/2007/relationships/hdphoto" Target="../media/hdphoto2.wdp"/><Relationship Id="rId7" Type="http://schemas.openxmlformats.org/officeDocument/2006/relationships/diagramColors" Target="../diagrams/colors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microsoft.com/office/2007/relationships/hdphoto" Target="../media/hdphoto2.wdp"/><Relationship Id="rId7" Type="http://schemas.openxmlformats.org/officeDocument/2006/relationships/diagramColors" Target="../diagrams/colors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microsoft.com/office/2007/relationships/hdphoto" Target="../media/hdphoto3.wdp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image" Target="../media/image5.png"/><Relationship Id="rId7" Type="http://schemas.openxmlformats.org/officeDocument/2006/relationships/diagramData" Target="../diagrams/data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11" Type="http://schemas.microsoft.com/office/2007/relationships/diagramDrawing" Target="../diagrams/drawing3.xml"/><Relationship Id="rId5" Type="http://schemas.openxmlformats.org/officeDocument/2006/relationships/image" Target="../media/image4.png"/><Relationship Id="rId10" Type="http://schemas.openxmlformats.org/officeDocument/2006/relationships/diagramColors" Target="../diagrams/colors3.xml"/><Relationship Id="rId4" Type="http://schemas.microsoft.com/office/2007/relationships/hdphoto" Target="../media/hdphoto3.wdp"/><Relationship Id="rId9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.xml"/><Relationship Id="rId3" Type="http://schemas.microsoft.com/office/2007/relationships/hdphoto" Target="../media/hdphoto3.wdp"/><Relationship Id="rId7" Type="http://schemas.openxmlformats.org/officeDocument/2006/relationships/diagramLayout" Target="../diagrams/layout4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4.xml"/><Relationship Id="rId5" Type="http://schemas.microsoft.com/office/2007/relationships/hdphoto" Target="../media/hdphoto2.wdp"/><Relationship Id="rId10" Type="http://schemas.microsoft.com/office/2007/relationships/diagramDrawing" Target="../diagrams/drawing4.xml"/><Relationship Id="rId4" Type="http://schemas.openxmlformats.org/officeDocument/2006/relationships/image" Target="../media/image4.png"/><Relationship Id="rId9" Type="http://schemas.openxmlformats.org/officeDocument/2006/relationships/diagramColors" Target="../diagrams/colors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5.xml"/><Relationship Id="rId3" Type="http://schemas.microsoft.com/office/2007/relationships/hdphoto" Target="../media/hdphoto3.wdp"/><Relationship Id="rId7" Type="http://schemas.openxmlformats.org/officeDocument/2006/relationships/diagramLayout" Target="../diagrams/layout5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5.xml"/><Relationship Id="rId5" Type="http://schemas.microsoft.com/office/2007/relationships/hdphoto" Target="../media/hdphoto2.wdp"/><Relationship Id="rId10" Type="http://schemas.microsoft.com/office/2007/relationships/diagramDrawing" Target="../diagrams/drawing5.xml"/><Relationship Id="rId4" Type="http://schemas.openxmlformats.org/officeDocument/2006/relationships/image" Target="../media/image4.png"/><Relationship Id="rId9" Type="http://schemas.openxmlformats.org/officeDocument/2006/relationships/diagramColors" Target="../diagrams/colors5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6.xml"/><Relationship Id="rId3" Type="http://schemas.microsoft.com/office/2007/relationships/hdphoto" Target="../media/hdphoto3.wdp"/><Relationship Id="rId7" Type="http://schemas.openxmlformats.org/officeDocument/2006/relationships/diagramLayout" Target="../diagrams/layout6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6.xml"/><Relationship Id="rId5" Type="http://schemas.microsoft.com/office/2007/relationships/hdphoto" Target="../media/hdphoto2.wdp"/><Relationship Id="rId10" Type="http://schemas.microsoft.com/office/2007/relationships/diagramDrawing" Target="../diagrams/drawing6.xml"/><Relationship Id="rId4" Type="http://schemas.openxmlformats.org/officeDocument/2006/relationships/image" Target="../media/image4.png"/><Relationship Id="rId9" Type="http://schemas.openxmlformats.org/officeDocument/2006/relationships/diagramColors" Target="../diagrams/colors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8" name="Rectangle 87">
            <a:extLst>
              <a:ext uri="{FF2B5EF4-FFF2-40B4-BE49-F238E27FC236}">
                <a16:creationId xmlns:a16="http://schemas.microsoft.com/office/drawing/2014/main" id="{E8035907-EB9C-4E11-8A9B-D25B0AD8D7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2286" y="0"/>
            <a:ext cx="914171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91201" y="1447800"/>
            <a:ext cx="2758888" cy="3962400"/>
          </a:xfr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000" dirty="0" err="1">
                <a:solidFill>
                  <a:schemeClr val="tx2"/>
                </a:solidFill>
              </a:rPr>
              <a:t>Menghadirkan</a:t>
            </a:r>
            <a:r>
              <a:rPr lang="en-US" sz="2000" dirty="0">
                <a:solidFill>
                  <a:schemeClr val="tx2"/>
                </a:solidFill>
              </a:rPr>
              <a:t>  </a:t>
            </a:r>
            <a:r>
              <a:rPr lang="en-US" sz="2000" dirty="0" err="1">
                <a:solidFill>
                  <a:schemeClr val="tx2"/>
                </a:solidFill>
              </a:rPr>
              <a:t>Perang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Jawa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Untuk</a:t>
            </a:r>
            <a:r>
              <a:rPr lang="en-US" sz="2000" dirty="0">
                <a:solidFill>
                  <a:schemeClr val="tx2"/>
                </a:solidFill>
              </a:rPr>
              <a:t> Masa </a:t>
            </a:r>
            <a:r>
              <a:rPr lang="en-US" sz="2000" dirty="0" err="1">
                <a:solidFill>
                  <a:schemeClr val="tx2"/>
                </a:solidFill>
              </a:rPr>
              <a:t>Kini</a:t>
            </a:r>
            <a:endParaRPr lang="en-US" sz="2000" dirty="0">
              <a:solidFill>
                <a:schemeClr val="tx2"/>
              </a:solidFill>
            </a:endParaRPr>
          </a:p>
          <a:p>
            <a:endParaRPr lang="en-US" sz="1000" dirty="0">
              <a:solidFill>
                <a:schemeClr val="tx2"/>
              </a:solidFill>
            </a:endParaRPr>
          </a:p>
          <a:p>
            <a:r>
              <a:rPr lang="en-US" sz="1000" dirty="0">
                <a:solidFill>
                  <a:schemeClr val="tx2"/>
                </a:solidFill>
                <a:hlinkClick r:id="rId2"/>
              </a:rPr>
              <a:t>Himayatul.ittihadiyah@uin-suka.ac.id</a:t>
            </a:r>
            <a:endParaRPr lang="en-US" sz="1000" dirty="0">
              <a:solidFill>
                <a:schemeClr val="tx2"/>
              </a:solidFill>
            </a:endParaRPr>
          </a:p>
          <a:p>
            <a:r>
              <a:rPr lang="en-US" sz="1000" dirty="0" err="1">
                <a:solidFill>
                  <a:schemeClr val="tx2"/>
                </a:solidFill>
              </a:rPr>
              <a:t>Disampaikan</a:t>
            </a:r>
            <a:r>
              <a:rPr lang="en-US" sz="1000" dirty="0">
                <a:solidFill>
                  <a:schemeClr val="tx2"/>
                </a:solidFill>
              </a:rPr>
              <a:t> </a:t>
            </a:r>
            <a:r>
              <a:rPr lang="en-US" sz="1000" dirty="0" err="1">
                <a:solidFill>
                  <a:schemeClr val="tx2"/>
                </a:solidFill>
              </a:rPr>
              <a:t>dalam</a:t>
            </a:r>
            <a:r>
              <a:rPr lang="en-US" sz="1000" dirty="0">
                <a:solidFill>
                  <a:schemeClr val="tx2"/>
                </a:solidFill>
              </a:rPr>
              <a:t> Seri Webinar Nasional </a:t>
            </a:r>
            <a:r>
              <a:rPr lang="en-US" sz="1000" dirty="0" err="1">
                <a:solidFill>
                  <a:schemeClr val="tx2"/>
                </a:solidFill>
              </a:rPr>
              <a:t>Ilmu-ilmu</a:t>
            </a:r>
            <a:r>
              <a:rPr lang="en-US" sz="1000" dirty="0">
                <a:solidFill>
                  <a:schemeClr val="tx2"/>
                </a:solidFill>
              </a:rPr>
              <a:t> </a:t>
            </a:r>
            <a:r>
              <a:rPr lang="en-US" sz="1000" dirty="0" err="1">
                <a:solidFill>
                  <a:schemeClr val="tx2"/>
                </a:solidFill>
              </a:rPr>
              <a:t>Adab</a:t>
            </a:r>
            <a:r>
              <a:rPr lang="en-US" sz="1000" dirty="0">
                <a:solidFill>
                  <a:schemeClr val="tx2"/>
                </a:solidFill>
              </a:rPr>
              <a:t>, </a:t>
            </a:r>
            <a:r>
              <a:rPr lang="en-US" sz="1000" dirty="0" err="1">
                <a:solidFill>
                  <a:schemeClr val="tx2"/>
                </a:solidFill>
              </a:rPr>
              <a:t>Fakultas</a:t>
            </a:r>
            <a:r>
              <a:rPr lang="en-US" sz="1000" dirty="0">
                <a:solidFill>
                  <a:schemeClr val="tx2"/>
                </a:solidFill>
              </a:rPr>
              <a:t> </a:t>
            </a:r>
            <a:r>
              <a:rPr lang="en-US" sz="1000" dirty="0" err="1">
                <a:solidFill>
                  <a:schemeClr val="tx2"/>
                </a:solidFill>
              </a:rPr>
              <a:t>Adab</a:t>
            </a:r>
            <a:r>
              <a:rPr lang="en-US" sz="1000" dirty="0">
                <a:solidFill>
                  <a:schemeClr val="tx2"/>
                </a:solidFill>
              </a:rPr>
              <a:t> dan </a:t>
            </a:r>
            <a:r>
              <a:rPr lang="en-US" sz="1000" dirty="0" err="1">
                <a:solidFill>
                  <a:schemeClr val="tx2"/>
                </a:solidFill>
              </a:rPr>
              <a:t>Ilmu</a:t>
            </a:r>
            <a:r>
              <a:rPr lang="en-US" sz="1000" dirty="0">
                <a:solidFill>
                  <a:schemeClr val="tx2"/>
                </a:solidFill>
              </a:rPr>
              <a:t> </a:t>
            </a:r>
            <a:r>
              <a:rPr lang="en-US" sz="1000" dirty="0" err="1">
                <a:solidFill>
                  <a:schemeClr val="tx2"/>
                </a:solidFill>
              </a:rPr>
              <a:t>Budaya</a:t>
            </a:r>
            <a:r>
              <a:rPr lang="en-US" sz="1000" dirty="0">
                <a:solidFill>
                  <a:schemeClr val="tx2"/>
                </a:solidFill>
              </a:rPr>
              <a:t> UIN </a:t>
            </a:r>
            <a:r>
              <a:rPr lang="en-US" sz="1000" dirty="0" err="1">
                <a:solidFill>
                  <a:schemeClr val="tx2"/>
                </a:solidFill>
              </a:rPr>
              <a:t>Sunan</a:t>
            </a:r>
            <a:r>
              <a:rPr lang="en-US" sz="1000" dirty="0">
                <a:solidFill>
                  <a:schemeClr val="tx2"/>
                </a:solidFill>
              </a:rPr>
              <a:t> </a:t>
            </a:r>
            <a:r>
              <a:rPr lang="en-US" sz="1000" dirty="0" err="1">
                <a:solidFill>
                  <a:schemeClr val="tx2"/>
                </a:solidFill>
              </a:rPr>
              <a:t>Kalijaga</a:t>
            </a:r>
            <a:r>
              <a:rPr lang="en-US" sz="1000" dirty="0">
                <a:solidFill>
                  <a:schemeClr val="tx2"/>
                </a:solidFill>
              </a:rPr>
              <a:t> Yogyakarta</a:t>
            </a:r>
          </a:p>
          <a:p>
            <a:r>
              <a:rPr lang="en-US" sz="1000" dirty="0">
                <a:solidFill>
                  <a:schemeClr val="tx2"/>
                </a:solidFill>
              </a:rPr>
              <a:t>“</a:t>
            </a:r>
            <a:r>
              <a:rPr lang="en-US" sz="1000" dirty="0" err="1">
                <a:solidFill>
                  <a:schemeClr val="tx2"/>
                </a:solidFill>
              </a:rPr>
              <a:t>Pendefinisian</a:t>
            </a:r>
            <a:r>
              <a:rPr lang="en-US" sz="1000" dirty="0">
                <a:solidFill>
                  <a:schemeClr val="tx2"/>
                </a:solidFill>
              </a:rPr>
              <a:t> Kembali </a:t>
            </a:r>
            <a:r>
              <a:rPr lang="en-US" sz="1000" dirty="0" err="1">
                <a:solidFill>
                  <a:schemeClr val="tx2"/>
                </a:solidFill>
              </a:rPr>
              <a:t>Peradaban</a:t>
            </a:r>
            <a:r>
              <a:rPr lang="en-US" sz="1000" dirty="0">
                <a:solidFill>
                  <a:schemeClr val="tx2"/>
                </a:solidFill>
              </a:rPr>
              <a:t> Islam di Era Normal </a:t>
            </a:r>
            <a:r>
              <a:rPr lang="en-US" sz="1000" dirty="0" err="1">
                <a:solidFill>
                  <a:schemeClr val="tx2"/>
                </a:solidFill>
              </a:rPr>
              <a:t>Baru</a:t>
            </a:r>
            <a:r>
              <a:rPr lang="en-US" sz="1000" dirty="0">
                <a:solidFill>
                  <a:schemeClr val="tx2"/>
                </a:solidFill>
              </a:rPr>
              <a:t>”</a:t>
            </a:r>
          </a:p>
          <a:p>
            <a:r>
              <a:rPr lang="en-US" sz="1000" dirty="0">
                <a:solidFill>
                  <a:schemeClr val="tx2"/>
                </a:solidFill>
              </a:rPr>
              <a:t> 2-4 </a:t>
            </a:r>
            <a:r>
              <a:rPr lang="en-US" sz="1000" dirty="0" err="1">
                <a:solidFill>
                  <a:schemeClr val="tx2"/>
                </a:solidFill>
              </a:rPr>
              <a:t>Agustus</a:t>
            </a:r>
            <a:r>
              <a:rPr lang="en-US" sz="1000" dirty="0">
                <a:solidFill>
                  <a:schemeClr val="tx2"/>
                </a:solidFill>
              </a:rPr>
              <a:t> 2021</a:t>
            </a:r>
          </a:p>
          <a:p>
            <a:pPr indent="-182880">
              <a:buFont typeface="Wingdings" pitchFamily="2" charset="2"/>
              <a:buChar char="§"/>
            </a:pPr>
            <a:endParaRPr lang="en-US" sz="1000" dirty="0">
              <a:solidFill>
                <a:schemeClr val="tx2"/>
              </a:solidFill>
            </a:endParaRPr>
          </a:p>
        </p:txBody>
      </p:sp>
      <p:grpSp>
        <p:nvGrpSpPr>
          <p:cNvPr id="90" name="Group 89">
            <a:extLst>
              <a:ext uri="{FF2B5EF4-FFF2-40B4-BE49-F238E27FC236}">
                <a16:creationId xmlns:a16="http://schemas.microsoft.com/office/drawing/2014/main" id="{B4CFDD4A-4FA1-4CD9-90D5-E253C2040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86113" y="720071"/>
            <a:ext cx="4063401" cy="5417858"/>
            <a:chOff x="1311770" y="720071"/>
            <a:chExt cx="5417868" cy="5417858"/>
          </a:xfrm>
        </p:grpSpPr>
        <p:sp>
          <p:nvSpPr>
            <p:cNvPr id="91" name="Oval 90">
              <a:extLst>
                <a:ext uri="{FF2B5EF4-FFF2-40B4-BE49-F238E27FC236}">
                  <a16:creationId xmlns:a16="http://schemas.microsoft.com/office/drawing/2014/main" id="{4AB5B6FA-7B4F-437A-9C78-144C7DCD1E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1770" y="720071"/>
              <a:ext cx="5417868" cy="5417858"/>
            </a:xfrm>
            <a:prstGeom prst="ellipse">
              <a:avLst/>
            </a:prstGeom>
            <a:blipFill dpi="0" rotWithShape="1">
              <a:blip r:embed="rId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2" name="Oval 91">
              <a:extLst>
                <a:ext uri="{FF2B5EF4-FFF2-40B4-BE49-F238E27FC236}">
                  <a16:creationId xmlns:a16="http://schemas.microsoft.com/office/drawing/2014/main" id="{A4199C21-6AE0-4F6F-AA96-6FFF97BB95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8390" y="1006688"/>
              <a:ext cx="4844628" cy="4844620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999" y="1524000"/>
            <a:ext cx="2895601" cy="4017106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sz="4800" dirty="0">
                <a:solidFill>
                  <a:srgbClr val="FFFFFF"/>
                </a:solidFill>
              </a:rPr>
              <a:t> era normal </a:t>
            </a:r>
            <a:r>
              <a:rPr lang="en-US" sz="4800" dirty="0" err="1">
                <a:solidFill>
                  <a:srgbClr val="FFFFFF"/>
                </a:solidFill>
              </a:rPr>
              <a:t>baru</a:t>
            </a:r>
            <a:r>
              <a:rPr lang="en-US" sz="4800" dirty="0">
                <a:solidFill>
                  <a:srgbClr val="FFFFFF"/>
                </a:solidFill>
              </a:rPr>
              <a:t> di masa </a:t>
            </a:r>
            <a:r>
              <a:rPr lang="en-US" sz="4800" dirty="0" err="1">
                <a:solidFill>
                  <a:srgbClr val="FFFFFF"/>
                </a:solidFill>
              </a:rPr>
              <a:t>lampau</a:t>
            </a:r>
            <a:endParaRPr lang="en-US" sz="4800" dirty="0">
              <a:solidFill>
                <a:srgbClr val="FFFFFF"/>
              </a:solidFill>
            </a:endParaRP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D9C69FA7-0958-4ED9-A0DF-E87A0C137B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01706" y="3398742"/>
            <a:ext cx="3657600" cy="60512"/>
          </a:xfrm>
          <a:prstGeom prst="rect">
            <a:avLst/>
          </a:prstGeom>
          <a:blipFill dpi="0" rotWithShape="1">
            <a:blip r:embed="rId5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329631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2286" y="0"/>
            <a:ext cx="914171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059D8741-EAD6-41B1-A882-70D70FC358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5776" y="1679569"/>
            <a:ext cx="2624148" cy="3498858"/>
          </a:xfrm>
          <a:prstGeom prst="ellipse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rcRect/>
            <a:tile tx="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45444F36-3103-4D11-A25F-C054D4606D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4600" y="1864667"/>
            <a:ext cx="2346500" cy="3128662"/>
          </a:xfrm>
          <a:prstGeom prst="ellipse">
            <a:avLst/>
          </a:prstGeom>
          <a:noFill/>
          <a:ln w="25400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7608" y="2376862"/>
            <a:ext cx="1980485" cy="2104273"/>
          </a:xfrm>
          <a:noFill/>
        </p:spPr>
        <p:txBody>
          <a:bodyPr>
            <a:normAutofit/>
          </a:bodyPr>
          <a:lstStyle/>
          <a:p>
            <a:pPr algn="ctr"/>
            <a:r>
              <a:rPr lang="en-US" sz="2400" dirty="0" err="1">
                <a:solidFill>
                  <a:srgbClr val="FFFFFF"/>
                </a:solidFill>
              </a:rPr>
              <a:t>Apa</a:t>
            </a:r>
            <a:r>
              <a:rPr lang="en-US" sz="2400" dirty="0">
                <a:solidFill>
                  <a:srgbClr val="FFFFFF"/>
                </a:solidFill>
              </a:rPr>
              <a:t> yang </a:t>
            </a:r>
            <a:r>
              <a:rPr lang="en-US" sz="2400" dirty="0" err="1">
                <a:solidFill>
                  <a:srgbClr val="FFFFFF"/>
                </a:solidFill>
              </a:rPr>
              <a:t>terjadi</a:t>
            </a:r>
            <a:r>
              <a:rPr lang="en-US" sz="2400" dirty="0">
                <a:solidFill>
                  <a:srgbClr val="FFFFFF"/>
                </a:solidFill>
              </a:rPr>
              <a:t> di “era normal </a:t>
            </a:r>
            <a:r>
              <a:rPr lang="en-US" sz="2400" dirty="0" err="1">
                <a:solidFill>
                  <a:srgbClr val="FFFFFF"/>
                </a:solidFill>
              </a:rPr>
              <a:t>baru</a:t>
            </a:r>
            <a:r>
              <a:rPr lang="en-US" sz="2400" dirty="0">
                <a:solidFill>
                  <a:srgbClr val="FFFFFF"/>
                </a:solidFill>
              </a:rPr>
              <a:t>”  </a:t>
            </a:r>
            <a:r>
              <a:rPr lang="en-US" sz="2400" dirty="0" err="1">
                <a:solidFill>
                  <a:srgbClr val="FFFFFF"/>
                </a:solidFill>
              </a:rPr>
              <a:t>Pasca</a:t>
            </a:r>
            <a:r>
              <a:rPr lang="en-US" sz="2400" dirty="0">
                <a:solidFill>
                  <a:srgbClr val="FFFFFF"/>
                </a:solidFill>
              </a:rPr>
              <a:t> </a:t>
            </a:r>
            <a:r>
              <a:rPr lang="en-US" sz="2400" dirty="0" err="1">
                <a:solidFill>
                  <a:srgbClr val="FFFFFF"/>
                </a:solidFill>
              </a:rPr>
              <a:t>Perang</a:t>
            </a:r>
            <a:r>
              <a:rPr lang="en-US" sz="2400" dirty="0">
                <a:solidFill>
                  <a:srgbClr val="FFFFFF"/>
                </a:solidFill>
              </a:rPr>
              <a:t> </a:t>
            </a:r>
            <a:r>
              <a:rPr lang="en-US" sz="2400" dirty="0" err="1">
                <a:solidFill>
                  <a:srgbClr val="FFFFFF"/>
                </a:solidFill>
              </a:rPr>
              <a:t>Jawa</a:t>
            </a:r>
            <a:r>
              <a:rPr lang="en-US" sz="2400" dirty="0">
                <a:solidFill>
                  <a:srgbClr val="FFFFFF"/>
                </a:solidFill>
              </a:rPr>
              <a:t>? </a:t>
            </a:r>
            <a:br>
              <a:rPr lang="en-US" sz="2400" dirty="0">
                <a:solidFill>
                  <a:srgbClr val="FFFFFF"/>
                </a:solidFill>
              </a:rPr>
            </a:br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169508" y="3398744"/>
            <a:ext cx="3657600" cy="60512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16" name="Content Placeholder 2">
            <a:extLst>
              <a:ext uri="{FF2B5EF4-FFF2-40B4-BE49-F238E27FC236}">
                <a16:creationId xmlns:a16="http://schemas.microsoft.com/office/drawing/2014/main" id="{7E1822A2-3934-48A7-95DE-2D361F7DA5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1664719"/>
              </p:ext>
            </p:extLst>
          </p:nvPr>
        </p:nvGraphicFramePr>
        <p:xfrm>
          <a:off x="4500771" y="914400"/>
          <a:ext cx="3856434" cy="5407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39367848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2286" y="0"/>
            <a:ext cx="914171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059D8741-EAD6-41B1-A882-70D70FC358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5776" y="1679569"/>
            <a:ext cx="2624148" cy="3498858"/>
          </a:xfrm>
          <a:prstGeom prst="ellipse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rcRect/>
            <a:tile tx="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5444F36-3103-4D11-A25F-C054D4606D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4600" y="1864667"/>
            <a:ext cx="2346500" cy="3128662"/>
          </a:xfrm>
          <a:prstGeom prst="ellipse">
            <a:avLst/>
          </a:prstGeom>
          <a:noFill/>
          <a:ln w="25400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7608" y="2376862"/>
            <a:ext cx="1980485" cy="2104273"/>
          </a:xfrm>
          <a:noFill/>
        </p:spPr>
        <p:txBody>
          <a:bodyPr>
            <a:normAutofit/>
          </a:bodyPr>
          <a:lstStyle/>
          <a:p>
            <a:pPr algn="ctr"/>
            <a:r>
              <a:rPr lang="en-US" sz="1800" dirty="0" err="1">
                <a:solidFill>
                  <a:srgbClr val="FFFFFF"/>
                </a:solidFill>
              </a:rPr>
              <a:t>Bagaimana</a:t>
            </a:r>
            <a:r>
              <a:rPr lang="en-US" sz="1800" dirty="0">
                <a:solidFill>
                  <a:srgbClr val="FFFFFF"/>
                </a:solidFill>
              </a:rPr>
              <a:t> </a:t>
            </a:r>
            <a:r>
              <a:rPr lang="en-US" sz="1800" dirty="0" err="1">
                <a:solidFill>
                  <a:srgbClr val="FFFFFF"/>
                </a:solidFill>
              </a:rPr>
              <a:t>R.Ng</a:t>
            </a:r>
            <a:r>
              <a:rPr lang="en-US" sz="1800" dirty="0">
                <a:solidFill>
                  <a:srgbClr val="FFFFFF"/>
                </a:solidFill>
              </a:rPr>
              <a:t>. </a:t>
            </a:r>
            <a:r>
              <a:rPr lang="en-US" sz="1800" dirty="0" err="1">
                <a:solidFill>
                  <a:srgbClr val="FFFFFF"/>
                </a:solidFill>
              </a:rPr>
              <a:t>Reksodiwiryo</a:t>
            </a:r>
            <a:r>
              <a:rPr lang="en-US" sz="1800" dirty="0">
                <a:solidFill>
                  <a:srgbClr val="FFFFFF"/>
                </a:solidFill>
              </a:rPr>
              <a:t> (</a:t>
            </a:r>
            <a:r>
              <a:rPr lang="en-US" sz="1800" dirty="0" err="1">
                <a:solidFill>
                  <a:srgbClr val="FFFFFF"/>
                </a:solidFill>
              </a:rPr>
              <a:t>Cokronegoro</a:t>
            </a:r>
            <a:r>
              <a:rPr lang="en-US" sz="1800" dirty="0">
                <a:solidFill>
                  <a:srgbClr val="FFFFFF"/>
                </a:solidFill>
              </a:rPr>
              <a:t> I) </a:t>
            </a:r>
            <a:r>
              <a:rPr lang="en-US" sz="1800" dirty="0" err="1">
                <a:solidFill>
                  <a:srgbClr val="FFFFFF"/>
                </a:solidFill>
              </a:rPr>
              <a:t>mendefinisikan</a:t>
            </a:r>
            <a:r>
              <a:rPr lang="en-US" sz="1800" dirty="0">
                <a:solidFill>
                  <a:srgbClr val="FFFFFF"/>
                </a:solidFill>
              </a:rPr>
              <a:t> </a:t>
            </a:r>
            <a:r>
              <a:rPr lang="en-US" sz="1800" dirty="0" err="1">
                <a:solidFill>
                  <a:srgbClr val="FFFFFF"/>
                </a:solidFill>
              </a:rPr>
              <a:t>peradaban</a:t>
            </a:r>
            <a:r>
              <a:rPr lang="en-US" sz="1800" dirty="0">
                <a:solidFill>
                  <a:srgbClr val="FFFFFF"/>
                </a:solidFill>
              </a:rPr>
              <a:t> di Era Normal </a:t>
            </a:r>
            <a:r>
              <a:rPr lang="en-US" sz="1800" dirty="0" err="1">
                <a:solidFill>
                  <a:srgbClr val="FFFFFF"/>
                </a:solidFill>
              </a:rPr>
              <a:t>Baru</a:t>
            </a: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169508" y="3398744"/>
            <a:ext cx="3657600" cy="60512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0EA7B5F-73F9-4B47-97F2-3A6E52103DE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2411754"/>
              </p:ext>
            </p:extLst>
          </p:nvPr>
        </p:nvGraphicFramePr>
        <p:xfrm>
          <a:off x="4561284" y="725488"/>
          <a:ext cx="3856434" cy="5407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388996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2286" y="0"/>
            <a:ext cx="914171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059D8741-EAD6-41B1-A882-70D70FC358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5776" y="1679569"/>
            <a:ext cx="2624148" cy="3498858"/>
          </a:xfrm>
          <a:prstGeom prst="ellipse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rcRect/>
            <a:tile tx="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45444F36-3103-4D11-A25F-C054D4606D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4600" y="1864667"/>
            <a:ext cx="2346500" cy="3128662"/>
          </a:xfrm>
          <a:prstGeom prst="ellipse">
            <a:avLst/>
          </a:prstGeom>
          <a:noFill/>
          <a:ln w="25400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7608" y="2376862"/>
            <a:ext cx="1980485" cy="2104273"/>
          </a:xfrm>
          <a:noFill/>
        </p:spPr>
        <p:txBody>
          <a:bodyPr>
            <a:normAutofit/>
          </a:bodyPr>
          <a:lstStyle/>
          <a:p>
            <a:pPr algn="ctr"/>
            <a:r>
              <a:rPr lang="en-US" sz="1800" b="1" dirty="0" err="1">
                <a:solidFill>
                  <a:srgbClr val="FFFFFF"/>
                </a:solidFill>
              </a:rPr>
              <a:t>Bagaimana</a:t>
            </a:r>
            <a:r>
              <a:rPr lang="en-US" sz="1800" b="1" dirty="0">
                <a:solidFill>
                  <a:srgbClr val="FFFFFF"/>
                </a:solidFill>
              </a:rPr>
              <a:t> Ulama dan </a:t>
            </a:r>
            <a:r>
              <a:rPr lang="en-US" sz="1800" b="1" dirty="0" err="1">
                <a:solidFill>
                  <a:srgbClr val="FFFFFF"/>
                </a:solidFill>
              </a:rPr>
              <a:t>Pesantren</a:t>
            </a:r>
            <a:r>
              <a:rPr lang="en-US" sz="1800" b="1" dirty="0">
                <a:solidFill>
                  <a:srgbClr val="FFFFFF"/>
                </a:solidFill>
              </a:rPr>
              <a:t>   </a:t>
            </a:r>
            <a:r>
              <a:rPr lang="en-US" sz="1800" b="1" dirty="0" err="1">
                <a:solidFill>
                  <a:srgbClr val="FFFFFF"/>
                </a:solidFill>
              </a:rPr>
              <a:t>mendefinisikan</a:t>
            </a:r>
            <a:r>
              <a:rPr lang="en-US" sz="1800" b="1" dirty="0">
                <a:solidFill>
                  <a:srgbClr val="FFFFFF"/>
                </a:solidFill>
              </a:rPr>
              <a:t> </a:t>
            </a:r>
            <a:r>
              <a:rPr lang="en-US" sz="1800" b="1" dirty="0" err="1">
                <a:solidFill>
                  <a:srgbClr val="FFFFFF"/>
                </a:solidFill>
              </a:rPr>
              <a:t>peradaban</a:t>
            </a:r>
            <a:r>
              <a:rPr lang="en-US" sz="1800" b="1" dirty="0">
                <a:solidFill>
                  <a:srgbClr val="FFFFFF"/>
                </a:solidFill>
              </a:rPr>
              <a:t> di Era Normal </a:t>
            </a:r>
            <a:r>
              <a:rPr lang="en-US" sz="1800" b="1" dirty="0" err="1">
                <a:solidFill>
                  <a:srgbClr val="FFFFFF"/>
                </a:solidFill>
              </a:rPr>
              <a:t>Baru</a:t>
            </a:r>
            <a:r>
              <a:rPr lang="en-US" sz="1800" b="1" dirty="0">
                <a:solidFill>
                  <a:srgbClr val="FFFFFF"/>
                </a:solidFill>
              </a:rPr>
              <a:t>.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169508" y="3398744"/>
            <a:ext cx="3657600" cy="60512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18" name="Content Placeholder 2">
            <a:extLst>
              <a:ext uri="{FF2B5EF4-FFF2-40B4-BE49-F238E27FC236}">
                <a16:creationId xmlns:a16="http://schemas.microsoft.com/office/drawing/2014/main" id="{52788F46-5E37-4DE3-AF99-00379D2ECB2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5154528"/>
              </p:ext>
            </p:extLst>
          </p:nvPr>
        </p:nvGraphicFramePr>
        <p:xfrm>
          <a:off x="4561284" y="725488"/>
          <a:ext cx="3856434" cy="5407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33337836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Rectangle 92">
            <a:extLst>
              <a:ext uri="{FF2B5EF4-FFF2-40B4-BE49-F238E27FC236}">
                <a16:creationId xmlns:a16="http://schemas.microsoft.com/office/drawing/2014/main" id="{7049A7D3-684C-4C59-A4B6-7B308A6AD3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0625" y="1346946"/>
            <a:ext cx="7667244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ectangle 94">
            <a:extLst>
              <a:ext uri="{FF2B5EF4-FFF2-40B4-BE49-F238E27FC236}">
                <a16:creationId xmlns:a16="http://schemas.microsoft.com/office/drawing/2014/main" id="{D7B1087B-C592-40E7-B532-60B453A2FE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0625" y="4299696"/>
            <a:ext cx="7667244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Rectangle 96">
            <a:extLst>
              <a:ext uri="{FF2B5EF4-FFF2-40B4-BE49-F238E27FC236}">
                <a16:creationId xmlns:a16="http://schemas.microsoft.com/office/drawing/2014/main" id="{14AE7447-E8F8-4A0F-9E3D-94842BFF88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0625" y="1484779"/>
            <a:ext cx="7667244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2" name="Group 98">
            <a:extLst>
              <a:ext uri="{FF2B5EF4-FFF2-40B4-BE49-F238E27FC236}">
                <a16:creationId xmlns:a16="http://schemas.microsoft.com/office/drawing/2014/main" id="{85981F80-69EE-4E2B-82A8-47FDFD7720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236911" y="4068923"/>
            <a:ext cx="810678" cy="1080902"/>
            <a:chOff x="9685338" y="4460675"/>
            <a:chExt cx="1080904" cy="1080902"/>
          </a:xfrm>
        </p:grpSpPr>
        <p:sp>
          <p:nvSpPr>
            <p:cNvPr id="100" name="Oval 99">
              <a:extLst>
                <a:ext uri="{FF2B5EF4-FFF2-40B4-BE49-F238E27FC236}">
                  <a16:creationId xmlns:a16="http://schemas.microsoft.com/office/drawing/2014/main" id="{46CE0473-0B07-47EE-A016-EBD87F2C8C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1" name="Oval 100">
              <a:extLst>
                <a:ext uri="{FF2B5EF4-FFF2-40B4-BE49-F238E27FC236}">
                  <a16:creationId xmlns:a16="http://schemas.microsoft.com/office/drawing/2014/main" id="{EDD0D1E4-DFCA-4DF0-9D37-571A5F529F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 useBgFill="1">
        <p:nvSpPr>
          <p:cNvPr id="133" name="Rectangle 102">
            <a:extLst>
              <a:ext uri="{FF2B5EF4-FFF2-40B4-BE49-F238E27FC236}">
                <a16:creationId xmlns:a16="http://schemas.microsoft.com/office/drawing/2014/main" id="{2A0E4E09-FC02-4ADC-951A-3FFA90B6FE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7075" y="1360493"/>
            <a:ext cx="3729383" cy="3106732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000">
                <a:blipFill dpi="0" rotWithShape="1">
                  <a:blip r:embed="rId4"/>
                  <a:srcRect/>
                  <a:tile tx="6350" ty="-127000" sx="65000" sy="64000" flip="none" algn="tl"/>
                </a:blipFill>
              </a:rPr>
              <a:t>Definisi bukanlah kumpulan kata, tetapi sebuah tindakan perubahan</a:t>
            </a:r>
            <a:br>
              <a:rPr lang="en-US" sz="2000">
                <a:blipFill dpi="0" rotWithShape="1">
                  <a:blip r:embed="rId4"/>
                  <a:srcRect/>
                  <a:tile tx="6350" ty="-127000" sx="65000" sy="64000" flip="none" algn="tl"/>
                </a:blipFill>
              </a:rPr>
            </a:br>
            <a:br>
              <a:rPr lang="en-US" sz="2000">
                <a:blipFill dpi="0" rotWithShape="1">
                  <a:blip r:embed="rId4"/>
                  <a:srcRect/>
                  <a:tile tx="6350" ty="-127000" sx="65000" sy="64000" flip="none" algn="tl"/>
                </a:blipFill>
              </a:rPr>
            </a:br>
            <a:r>
              <a:rPr lang="en-US" sz="2000">
                <a:blipFill dpi="0" rotWithShape="1">
                  <a:blip r:embed="rId4"/>
                  <a:srcRect/>
                  <a:tile tx="6350" ty="-127000" sx="65000" sy="64000" flip="none" algn="tl"/>
                </a:blipFill>
              </a:rPr>
              <a:t>Peradaban tidak perlu menggantikan, tetapi menerima warisan, lalu memperbaiki seperlunya; </a:t>
            </a:r>
            <a:br>
              <a:rPr lang="en-US" sz="2000">
                <a:blipFill dpi="0" rotWithShape="1">
                  <a:blip r:embed="rId4"/>
                  <a:srcRect/>
                  <a:tile tx="6350" ty="-127000" sx="65000" sy="64000" flip="none" algn="tl"/>
                </a:blipFill>
              </a:rPr>
            </a:br>
            <a:br>
              <a:rPr lang="en-US" sz="2000">
                <a:blipFill dpi="0" rotWithShape="1">
                  <a:blip r:embed="rId4"/>
                  <a:srcRect/>
                  <a:tile tx="6350" ty="-127000" sx="65000" sy="64000" flip="none" algn="tl"/>
                </a:blipFill>
              </a:rPr>
            </a:br>
            <a:r>
              <a:rPr lang="en-US" sz="2000">
                <a:blipFill dpi="0" rotWithShape="1">
                  <a:blip r:embed="rId4"/>
                  <a:srcRect/>
                  <a:tile tx="6350" ty="-127000" sx="65000" sy="64000" flip="none" algn="tl"/>
                </a:blipFill>
              </a:rPr>
              <a:t>“Adaptasi”</a:t>
            </a:r>
            <a:br>
              <a:rPr lang="en-US" sz="2000">
                <a:blipFill dpi="0" rotWithShape="1">
                  <a:blip r:embed="rId4"/>
                  <a:srcRect/>
                  <a:tile tx="6350" ty="-127000" sx="65000" sy="64000" flip="none" algn="tl"/>
                </a:blipFill>
              </a:rPr>
            </a:br>
            <a:br>
              <a:rPr lang="en-US" sz="2000">
                <a:blipFill dpi="0" rotWithShape="1">
                  <a:blip r:embed="rId4"/>
                  <a:srcRect/>
                  <a:tile tx="6350" ty="-127000" sx="65000" sy="64000" flip="none" algn="tl"/>
                </a:blipFill>
              </a:rPr>
            </a:br>
            <a:endParaRPr lang="en-US" sz="2000">
              <a:blipFill dpi="0" rotWithShape="1">
                <a:blip r:embed="rId4"/>
                <a:srcRect/>
                <a:tile tx="6350" ty="-127000" sx="65000" sy="64000" flip="none" algn="tl"/>
              </a:blipFill>
            </a:endParaRPr>
          </a:p>
        </p:txBody>
      </p:sp>
      <p:sp>
        <p:nvSpPr>
          <p:cNvPr id="134" name="Freeform: Shape 104">
            <a:extLst>
              <a:ext uri="{FF2B5EF4-FFF2-40B4-BE49-F238E27FC236}">
                <a16:creationId xmlns:a16="http://schemas.microsoft.com/office/drawing/2014/main" id="{14A1598B-1957-47CF-AAF4-F7A36DA0E7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3"/>
            <a:ext cx="4571771" cy="6857997"/>
          </a:xfrm>
          <a:custGeom>
            <a:avLst/>
            <a:gdLst>
              <a:gd name="connsiteX0" fmla="*/ 3435036 w 6095695"/>
              <a:gd name="connsiteY0" fmla="*/ 0 h 6857997"/>
              <a:gd name="connsiteX1" fmla="*/ 4198562 w 6095695"/>
              <a:gd name="connsiteY1" fmla="*/ 0 h 6857997"/>
              <a:gd name="connsiteX2" fmla="*/ 4365987 w 6095695"/>
              <a:gd name="connsiteY2" fmla="*/ 128761 h 6857997"/>
              <a:gd name="connsiteX3" fmla="*/ 6095695 w 6095695"/>
              <a:gd name="connsiteY3" fmla="*/ 3718209 h 6857997"/>
              <a:gd name="connsiteX4" fmla="*/ 4860911 w 6095695"/>
              <a:gd name="connsiteY4" fmla="*/ 6845880 h 6857997"/>
              <a:gd name="connsiteX5" fmla="*/ 4849107 w 6095695"/>
              <a:gd name="connsiteY5" fmla="*/ 6857997 h 6857997"/>
              <a:gd name="connsiteX6" fmla="*/ 4253869 w 6095695"/>
              <a:gd name="connsiteY6" fmla="*/ 6857997 h 6857997"/>
              <a:gd name="connsiteX7" fmla="*/ 4409441 w 6095695"/>
              <a:gd name="connsiteY7" fmla="*/ 6719623 h 6857997"/>
              <a:gd name="connsiteX8" fmla="*/ 5679794 w 6095695"/>
              <a:gd name="connsiteY8" fmla="*/ 3718209 h 6857997"/>
              <a:gd name="connsiteX9" fmla="*/ 3591563 w 6095695"/>
              <a:gd name="connsiteY9" fmla="*/ 88079 h 6857997"/>
              <a:gd name="connsiteX10" fmla="*/ 0 w 6095695"/>
              <a:gd name="connsiteY10" fmla="*/ 0 h 6857997"/>
              <a:gd name="connsiteX11" fmla="*/ 3177466 w 6095695"/>
              <a:gd name="connsiteY11" fmla="*/ 0 h 6857997"/>
              <a:gd name="connsiteX12" fmla="*/ 3353291 w 6095695"/>
              <a:gd name="connsiteY12" fmla="*/ 88129 h 6857997"/>
              <a:gd name="connsiteX13" fmla="*/ 5560965 w 6095695"/>
              <a:gd name="connsiteY13" fmla="*/ 3718209 h 6857997"/>
              <a:gd name="connsiteX14" fmla="*/ 4325417 w 6095695"/>
              <a:gd name="connsiteY14" fmla="*/ 6637392 h 6857997"/>
              <a:gd name="connsiteX15" fmla="*/ 4077394 w 6095695"/>
              <a:gd name="connsiteY15" fmla="*/ 6857997 h 6857997"/>
              <a:gd name="connsiteX16" fmla="*/ 0 w 6095695"/>
              <a:gd name="connsiteY16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6095695" h="6857997">
                <a:moveTo>
                  <a:pt x="3435036" y="0"/>
                </a:moveTo>
                <a:lnTo>
                  <a:pt x="4198562" y="0"/>
                </a:lnTo>
                <a:lnTo>
                  <a:pt x="4365987" y="128761"/>
                </a:lnTo>
                <a:cubicBezTo>
                  <a:pt x="5422363" y="981944"/>
                  <a:pt x="6095695" y="2273123"/>
                  <a:pt x="6095695" y="3718209"/>
                </a:cubicBezTo>
                <a:cubicBezTo>
                  <a:pt x="6095695" y="4922447"/>
                  <a:pt x="5628104" y="6019805"/>
                  <a:pt x="4860911" y="6845880"/>
                </a:cubicBezTo>
                <a:lnTo>
                  <a:pt x="4849107" y="6857997"/>
                </a:lnTo>
                <a:lnTo>
                  <a:pt x="4253869" y="6857997"/>
                </a:lnTo>
                <a:lnTo>
                  <a:pt x="4409441" y="6719623"/>
                </a:lnTo>
                <a:cubicBezTo>
                  <a:pt x="5194330" y="5951494"/>
                  <a:pt x="5679794" y="4890334"/>
                  <a:pt x="5679794" y="3718209"/>
                </a:cubicBezTo>
                <a:cubicBezTo>
                  <a:pt x="5679794" y="2179795"/>
                  <a:pt x="4843506" y="832535"/>
                  <a:pt x="3591563" y="88079"/>
                </a:cubicBezTo>
                <a:close/>
                <a:moveTo>
                  <a:pt x="0" y="0"/>
                </a:moveTo>
                <a:lnTo>
                  <a:pt x="3177466" y="0"/>
                </a:lnTo>
                <a:lnTo>
                  <a:pt x="3353291" y="88129"/>
                </a:lnTo>
                <a:cubicBezTo>
                  <a:pt x="4668281" y="787221"/>
                  <a:pt x="5560965" y="2150692"/>
                  <a:pt x="5560965" y="3718209"/>
                </a:cubicBezTo>
                <a:cubicBezTo>
                  <a:pt x="5560965" y="4858221"/>
                  <a:pt x="5088802" y="5890308"/>
                  <a:pt x="4325417" y="6637392"/>
                </a:cubicBezTo>
                <a:lnTo>
                  <a:pt x="4077394" y="6857997"/>
                </a:lnTo>
                <a:lnTo>
                  <a:pt x="0" y="6857997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6" name="Graphic 45" descr="Tanabata Tree">
            <a:extLst>
              <a:ext uri="{FF2B5EF4-FFF2-40B4-BE49-F238E27FC236}">
                <a16:creationId xmlns:a16="http://schemas.microsoft.com/office/drawing/2014/main" id="{750B664D-C359-4AD1-9F13-F9941D55F06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97541" y="2022905"/>
            <a:ext cx="2812189" cy="2812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0473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ectangle 51">
            <a:extLst>
              <a:ext uri="{FF2B5EF4-FFF2-40B4-BE49-F238E27FC236}">
                <a16:creationId xmlns:a16="http://schemas.microsoft.com/office/drawing/2014/main" id="{9A3D0CE2-91FF-49B3-A5D8-181E900D75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0625" y="1346946"/>
            <a:ext cx="7667244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" name="Rectangle 53">
            <a:extLst>
              <a:ext uri="{FF2B5EF4-FFF2-40B4-BE49-F238E27FC236}">
                <a16:creationId xmlns:a16="http://schemas.microsoft.com/office/drawing/2014/main" id="{58AEBD96-C315-4F53-9D9E-0E20E993EB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0625" y="4299696"/>
            <a:ext cx="7667244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" name="Rectangle 55">
            <a:extLst>
              <a:ext uri="{FF2B5EF4-FFF2-40B4-BE49-F238E27FC236}">
                <a16:creationId xmlns:a16="http://schemas.microsoft.com/office/drawing/2014/main" id="{78916AAA-66F6-4DFA-88ED-7E27CF6B8D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0625" y="1484779"/>
            <a:ext cx="7667244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82" name="Group 57">
            <a:extLst>
              <a:ext uri="{FF2B5EF4-FFF2-40B4-BE49-F238E27FC236}">
                <a16:creationId xmlns:a16="http://schemas.microsoft.com/office/drawing/2014/main" id="{A137D43F-BAD6-47F1-AA65-AEEA38A2FF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236911" y="4068923"/>
            <a:ext cx="810678" cy="1080902"/>
            <a:chOff x="9685338" y="4460675"/>
            <a:chExt cx="1080904" cy="1080902"/>
          </a:xfrm>
        </p:grpSpPr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D512C9B2-6B22-4211-A940-FCD7C2CD0B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85F7DB84-CDE7-46F8-90DD-9D048A7D52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 useBgFill="1">
        <p:nvSpPr>
          <p:cNvPr id="83" name="Rectangle 61">
            <a:extLst>
              <a:ext uri="{FF2B5EF4-FFF2-40B4-BE49-F238E27FC236}">
                <a16:creationId xmlns:a16="http://schemas.microsoft.com/office/drawing/2014/main" id="{68C84B8E-16E8-4E54-B4AC-84CE515955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914171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8EC7CA-3A56-406E-A79F-FDB265B9C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8670" y="1110054"/>
            <a:ext cx="4918956" cy="45803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7700">
                <a:blipFill dpi="0" rotWithShape="1">
                  <a:blip r:embed="rId4"/>
                  <a:srcRect/>
                  <a:tile tx="6350" ty="-127000" sx="65000" sy="64000" flip="none" algn="tl"/>
                </a:blipFill>
              </a:rPr>
              <a:t>Terimakasih</a:t>
            </a:r>
          </a:p>
        </p:txBody>
      </p:sp>
      <p:sp>
        <p:nvSpPr>
          <p:cNvPr id="84" name="Rectangle 63">
            <a:extLst>
              <a:ext uri="{FF2B5EF4-FFF2-40B4-BE49-F238E27FC236}">
                <a16:creationId xmlns:a16="http://schemas.microsoft.com/office/drawing/2014/main" id="{ECE9EEEA-5DB7-4DC7-AF9F-74D1C19B7E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0625" y="928117"/>
            <a:ext cx="7763256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DF199147-B958-49C0-9BE2-65BDD892F2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14102" y="1110053"/>
            <a:ext cx="2539778" cy="4580301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160EB7-4C60-43DC-9CD2-130439943B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68960" y="1678210"/>
            <a:ext cx="2241755" cy="3443988"/>
          </a:xfrm>
        </p:spPr>
        <p:txBody>
          <a:bodyPr vert="horz" lIns="91440" tIns="45720" rIns="91440" bIns="45720" rtlCol="0" anchor="ctr">
            <a:normAutofit/>
          </a:bodyPr>
          <a:lstStyle/>
          <a:p>
            <a:endParaRPr lang="en-US" sz="1700" dirty="0">
              <a:solidFill>
                <a:srgbClr val="000000"/>
              </a:solidFill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EF70505D-EC2C-4D1A-86DE-2583778074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0625" y="5780565"/>
            <a:ext cx="7763256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2DF20BDF-18D7-4E94-9BA1-9CEB40470C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235190" y="5257800"/>
            <a:ext cx="810678" cy="1080902"/>
            <a:chOff x="9646920" y="5257800"/>
            <a:chExt cx="1080904" cy="1080902"/>
          </a:xfrm>
        </p:grpSpPr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98F42242-4089-4E5D-95C3-C113C73DA9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46920" y="5257800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796F87F1-ABB5-42FB-86BD-EED111CD33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755011" y="5365890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98369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2386" y="484632"/>
            <a:ext cx="7543800" cy="1609344"/>
          </a:xfrm>
        </p:spPr>
        <p:txBody>
          <a:bodyPr>
            <a:normAutofit/>
          </a:bodyPr>
          <a:lstStyle/>
          <a:p>
            <a:r>
              <a:rPr lang="en-US" dirty="0" err="1"/>
              <a:t>Memulai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Sejumlah</a:t>
            </a:r>
            <a:r>
              <a:rPr lang="en-US" dirty="0"/>
              <a:t> </a:t>
            </a:r>
            <a:r>
              <a:rPr lang="en-US" dirty="0" err="1"/>
              <a:t>Pertanyaan</a:t>
            </a:r>
            <a:r>
              <a:rPr lang="en-US" dirty="0"/>
              <a:t> 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FD711E9-7F79-40A9-8D9E-4AE293C154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0100" y="2013293"/>
            <a:ext cx="7543800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70B6644-4B62-42E7-B3D8-F82D3C4796B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7648266"/>
              </p:ext>
            </p:extLst>
          </p:nvPr>
        </p:nvGraphicFramePr>
        <p:xfrm>
          <a:off x="802481" y="2133600"/>
          <a:ext cx="7543800" cy="38696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138391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2386" y="484632"/>
            <a:ext cx="7543800" cy="1609344"/>
          </a:xfrm>
        </p:spPr>
        <p:txBody>
          <a:bodyPr>
            <a:normAutofit/>
          </a:bodyPr>
          <a:lstStyle/>
          <a:p>
            <a:pPr algn="ctr"/>
            <a:r>
              <a:rPr lang="en-US" dirty="0" err="1"/>
              <a:t>Asumsi</a:t>
            </a:r>
            <a:r>
              <a:rPr lang="en-US" dirty="0"/>
              <a:t> </a:t>
            </a:r>
            <a:r>
              <a:rPr lang="en-US" dirty="0" err="1"/>
              <a:t>Teori</a:t>
            </a:r>
            <a:r>
              <a:rPr lang="en-US" dirty="0"/>
              <a:t>; </a:t>
            </a:r>
            <a:r>
              <a:rPr lang="en-US" dirty="0" err="1"/>
              <a:t>Dialektika</a:t>
            </a:r>
            <a:r>
              <a:rPr lang="en-US" dirty="0"/>
              <a:t> Hegel</a:t>
            </a: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3FD711E9-7F79-40A9-8D9E-4AE293C154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0100" y="2013293"/>
            <a:ext cx="7543800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0" name="Content Placeholder 2">
            <a:extLst>
              <a:ext uri="{FF2B5EF4-FFF2-40B4-BE49-F238E27FC236}">
                <a16:creationId xmlns:a16="http://schemas.microsoft.com/office/drawing/2014/main" id="{1C605E30-76DB-43EC-A48E-5C6E9A56E15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4950674"/>
              </p:ext>
            </p:extLst>
          </p:nvPr>
        </p:nvGraphicFramePr>
        <p:xfrm>
          <a:off x="802481" y="2385390"/>
          <a:ext cx="7543800" cy="36178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771126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0" name="Group 89">
            <a:extLst>
              <a:ext uri="{FF2B5EF4-FFF2-40B4-BE49-F238E27FC236}">
                <a16:creationId xmlns:a16="http://schemas.microsoft.com/office/drawing/2014/main" id="{132FD491-28F3-42E7-AEBF-A9E3C462C9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551293" y="6229681"/>
            <a:ext cx="342900" cy="457200"/>
            <a:chOff x="11361456" y="6195813"/>
            <a:chExt cx="548640" cy="548640"/>
          </a:xfrm>
        </p:grpSpPr>
        <p:sp>
          <p:nvSpPr>
            <p:cNvPr id="91" name="Oval 90">
              <a:extLst>
                <a:ext uri="{FF2B5EF4-FFF2-40B4-BE49-F238E27FC236}">
                  <a16:creationId xmlns:a16="http://schemas.microsoft.com/office/drawing/2014/main" id="{AD016B6E-F283-4CFB-9099-05C8DA6AB3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2" name="Oval 91">
              <a:extLst>
                <a:ext uri="{FF2B5EF4-FFF2-40B4-BE49-F238E27FC236}">
                  <a16:creationId xmlns:a16="http://schemas.microsoft.com/office/drawing/2014/main" id="{72D0360E-345F-4790-B0A0-03ADC36B5E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 useBgFill="1">
        <p:nvSpPr>
          <p:cNvPr id="94" name="Rectangle 93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2286" y="0"/>
            <a:ext cx="914171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96" name="Group 95">
            <a:extLst>
              <a:ext uri="{FF2B5EF4-FFF2-40B4-BE49-F238E27FC236}">
                <a16:creationId xmlns:a16="http://schemas.microsoft.com/office/drawing/2014/main" id="{E799C3D5-7D55-4046-808C-F290F456D6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5776" y="1679569"/>
            <a:ext cx="2624148" cy="3498858"/>
            <a:chOff x="1061035" y="1679569"/>
            <a:chExt cx="3498864" cy="3498858"/>
          </a:xfrm>
        </p:grpSpPr>
        <p:sp>
          <p:nvSpPr>
            <p:cNvPr id="97" name="Oval 96">
              <a:extLst>
                <a:ext uri="{FF2B5EF4-FFF2-40B4-BE49-F238E27FC236}">
                  <a16:creationId xmlns:a16="http://schemas.microsoft.com/office/drawing/2014/main" id="{059D8741-EAD6-41B1-A882-70D70FC358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61035" y="1679569"/>
              <a:ext cx="3498864" cy="3498858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45444F36-3103-4D11-A25F-C054D4606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46134" y="1864667"/>
              <a:ext cx="3128666" cy="312866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D210211-73A9-4DB2-9787-2774FB6503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7608" y="2376862"/>
            <a:ext cx="1980485" cy="2104273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2600" dirty="0" err="1">
                <a:solidFill>
                  <a:srgbClr val="FFFFFF"/>
                </a:solidFill>
              </a:rPr>
              <a:t>Asumsi</a:t>
            </a:r>
            <a:r>
              <a:rPr lang="en-US" sz="2600" dirty="0">
                <a:solidFill>
                  <a:srgbClr val="FFFFFF"/>
                </a:solidFill>
              </a:rPr>
              <a:t> </a:t>
            </a:r>
            <a:r>
              <a:rPr lang="en-US" sz="2600" dirty="0" err="1">
                <a:solidFill>
                  <a:srgbClr val="FFFFFF"/>
                </a:solidFill>
              </a:rPr>
              <a:t>Teori</a:t>
            </a:r>
            <a:r>
              <a:rPr lang="en-US" sz="2600" dirty="0">
                <a:solidFill>
                  <a:srgbClr val="FFFFFF"/>
                </a:solidFill>
              </a:rPr>
              <a:t> </a:t>
            </a:r>
            <a:r>
              <a:rPr lang="en-US" sz="2600" dirty="0" err="1">
                <a:solidFill>
                  <a:srgbClr val="FFFFFF"/>
                </a:solidFill>
              </a:rPr>
              <a:t>kekuasaan</a:t>
            </a:r>
            <a:r>
              <a:rPr lang="en-US" sz="2600" dirty="0">
                <a:solidFill>
                  <a:srgbClr val="FFFFFF"/>
                </a:solidFill>
              </a:rPr>
              <a:t> Foucault</a:t>
            </a: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169508" y="3398744"/>
            <a:ext cx="3657600" cy="60512"/>
          </a:xfrm>
          <a:prstGeom prst="rect">
            <a:avLst/>
          </a:prstGeom>
          <a:blipFill dpi="0" rotWithShape="1">
            <a:blip r:embed="rId6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18DE0F-0AEF-4A93-A228-7003734F75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60816" y="725394"/>
            <a:ext cx="3856994" cy="540721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182880">
              <a:buFont typeface="Wingdings" pitchFamily="2" charset="2"/>
              <a:buChar char="§"/>
            </a:pPr>
            <a:endParaRPr lang="en-US" dirty="0"/>
          </a:p>
          <a:p>
            <a:r>
              <a:rPr lang="en-US" sz="2400" dirty="0"/>
              <a:t>Ada </a:t>
            </a:r>
            <a:r>
              <a:rPr lang="en-US" sz="2400" dirty="0" err="1"/>
              <a:t>relasi</a:t>
            </a:r>
            <a:r>
              <a:rPr lang="en-US" sz="2400" dirty="0"/>
              <a:t> </a:t>
            </a:r>
            <a:r>
              <a:rPr lang="en-US" sz="2400" dirty="0" err="1"/>
              <a:t>kuasa</a:t>
            </a:r>
            <a:r>
              <a:rPr lang="en-US" sz="2400" dirty="0"/>
              <a:t> di </a:t>
            </a:r>
            <a:r>
              <a:rPr lang="en-US" sz="2400" dirty="0" err="1"/>
              <a:t>balik</a:t>
            </a:r>
            <a:r>
              <a:rPr lang="en-US" sz="2400" dirty="0"/>
              <a:t> kata “New Normal”;</a:t>
            </a:r>
          </a:p>
          <a:p>
            <a:r>
              <a:rPr lang="en-US" sz="2400" dirty="0" err="1"/>
              <a:t>Pembiasaan</a:t>
            </a:r>
            <a:r>
              <a:rPr lang="en-US" sz="2400" dirty="0"/>
              <a:t> </a:t>
            </a:r>
            <a:r>
              <a:rPr lang="en-US" sz="2400" dirty="0" err="1"/>
              <a:t>cara</a:t>
            </a:r>
            <a:r>
              <a:rPr lang="en-US" sz="2400" dirty="0"/>
              <a:t> </a:t>
            </a:r>
            <a:r>
              <a:rPr lang="en-US" sz="2400" dirty="0" err="1"/>
              <a:t>baru</a:t>
            </a:r>
            <a:r>
              <a:rPr lang="en-US" sz="2400" dirty="0"/>
              <a:t> yang </a:t>
            </a:r>
            <a:r>
              <a:rPr lang="en-US" sz="2400" dirty="0" err="1"/>
              <a:t>diajarkan</a:t>
            </a:r>
            <a:r>
              <a:rPr lang="en-US" sz="2400" dirty="0"/>
              <a:t> (</a:t>
            </a:r>
            <a:r>
              <a:rPr lang="en-US" sz="2400" dirty="0" err="1"/>
              <a:t>diadaptasikan</a:t>
            </a:r>
            <a:r>
              <a:rPr lang="en-US" sz="2400" dirty="0"/>
              <a:t>)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menghadapi</a:t>
            </a:r>
            <a:r>
              <a:rPr lang="en-US" sz="2400" dirty="0"/>
              <a:t> </a:t>
            </a:r>
            <a:r>
              <a:rPr lang="en-US" sz="2400" dirty="0" err="1"/>
              <a:t>situasi</a:t>
            </a:r>
            <a:r>
              <a:rPr lang="en-US" sz="2400" dirty="0"/>
              <a:t> yang </a:t>
            </a:r>
            <a:r>
              <a:rPr lang="en-US" sz="2400" dirty="0" err="1"/>
              <a:t>tidak</a:t>
            </a:r>
            <a:r>
              <a:rPr lang="en-US" sz="2400" dirty="0"/>
              <a:t> normal (</a:t>
            </a:r>
            <a:r>
              <a:rPr lang="en-US" sz="2400" dirty="0" err="1"/>
              <a:t>upnormal</a:t>
            </a:r>
            <a:r>
              <a:rPr lang="en-US" sz="2400" dirty="0"/>
              <a:t>)</a:t>
            </a:r>
          </a:p>
          <a:p>
            <a:pPr indent="-182880">
              <a:buFont typeface="Wingdings" pitchFamily="2" charset="2"/>
              <a:buChar char="§"/>
            </a:pPr>
            <a:endParaRPr lang="en-US" dirty="0"/>
          </a:p>
          <a:p>
            <a:pPr indent="-182880">
              <a:buFont typeface="Wingdings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7380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2286" y="0"/>
            <a:ext cx="914171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059D8741-EAD6-41B1-A882-70D70FC358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5776" y="1679569"/>
            <a:ext cx="2624148" cy="3498858"/>
          </a:xfrm>
          <a:prstGeom prst="ellipse">
            <a:avLst/>
          </a:prstGeom>
          <a:blipFill dpi="0" rotWithShape="1">
            <a:blip r:embed="rId3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rcRect/>
            <a:tile tx="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5444F36-3103-4D11-A25F-C054D4606D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4600" y="1864667"/>
            <a:ext cx="2346500" cy="3128662"/>
          </a:xfrm>
          <a:prstGeom prst="ellipse">
            <a:avLst/>
          </a:prstGeom>
          <a:noFill/>
          <a:ln w="25400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7608" y="2376862"/>
            <a:ext cx="1980485" cy="2104273"/>
          </a:xfrm>
          <a:noFill/>
        </p:spPr>
        <p:txBody>
          <a:bodyPr>
            <a:normAutofit/>
          </a:bodyPr>
          <a:lstStyle/>
          <a:p>
            <a:pPr algn="ctr"/>
            <a:r>
              <a:rPr lang="en-US" sz="2600">
                <a:solidFill>
                  <a:srgbClr val="FFFFFF"/>
                </a:solidFill>
              </a:rPr>
              <a:t>Bagaimana era normal baru itu ’ada’?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169508" y="3398744"/>
            <a:ext cx="3657600" cy="60512"/>
          </a:xfrm>
          <a:prstGeom prst="rect">
            <a:avLst/>
          </a:prstGeom>
          <a:blipFill dpi="0" rotWithShape="1">
            <a:blip r:embed="rId5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7D8185D-87A0-47AB-8DB6-804BF224A5F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4783261"/>
              </p:ext>
            </p:extLst>
          </p:nvPr>
        </p:nvGraphicFramePr>
        <p:xfrm>
          <a:off x="4561284" y="1066800"/>
          <a:ext cx="3856434" cy="50657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477300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2286" y="0"/>
            <a:ext cx="914171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059D8741-EAD6-41B1-A882-70D70FC358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5776" y="1679569"/>
            <a:ext cx="2624148" cy="3498858"/>
          </a:xfrm>
          <a:prstGeom prst="ellipse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rcRect/>
            <a:tile tx="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45444F36-3103-4D11-A25F-C054D4606D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4600" y="1864667"/>
            <a:ext cx="2346500" cy="3128662"/>
          </a:xfrm>
          <a:prstGeom prst="ellipse">
            <a:avLst/>
          </a:prstGeom>
          <a:noFill/>
          <a:ln w="25400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7608" y="2376862"/>
            <a:ext cx="1980485" cy="2104273"/>
          </a:xfrm>
          <a:noFill/>
        </p:spPr>
        <p:txBody>
          <a:bodyPr>
            <a:normAutofit/>
          </a:bodyPr>
          <a:lstStyle/>
          <a:p>
            <a:pPr algn="ctr"/>
            <a:r>
              <a:rPr lang="en-US" sz="2400">
                <a:solidFill>
                  <a:srgbClr val="FFFFFF"/>
                </a:solidFill>
              </a:rPr>
              <a:t>Bagaimana mendefinisikan kembali peradaban?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169508" y="3398744"/>
            <a:ext cx="3657600" cy="60512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32" name="Content Placeholder 2">
            <a:extLst>
              <a:ext uri="{FF2B5EF4-FFF2-40B4-BE49-F238E27FC236}">
                <a16:creationId xmlns:a16="http://schemas.microsoft.com/office/drawing/2014/main" id="{60032059-174C-4B52-B2E6-1B48AB5FA71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094903"/>
              </p:ext>
            </p:extLst>
          </p:nvPr>
        </p:nvGraphicFramePr>
        <p:xfrm>
          <a:off x="4561284" y="725488"/>
          <a:ext cx="3856434" cy="5407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22467350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29">
            <a:extLst>
              <a:ext uri="{FF2B5EF4-FFF2-40B4-BE49-F238E27FC236}">
                <a16:creationId xmlns:a16="http://schemas.microsoft.com/office/drawing/2014/main" id="{9FB3768C-1D21-400E-B059-EFF86063F5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508" y="-1"/>
            <a:ext cx="914149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1">
            <a:extLst>
              <a:ext uri="{FF2B5EF4-FFF2-40B4-BE49-F238E27FC236}">
                <a16:creationId xmlns:a16="http://schemas.microsoft.com/office/drawing/2014/main" id="{4D87BCA1-45E6-44B3-B3DA-1F4144DE67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86126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2600" y="643466"/>
            <a:ext cx="2762227" cy="5580353"/>
          </a:xfrm>
        </p:spPr>
        <p:txBody>
          <a:bodyPr>
            <a:normAutofit/>
          </a:bodyPr>
          <a:lstStyle/>
          <a:p>
            <a:pPr algn="r"/>
            <a:r>
              <a:rPr lang="en-US" sz="3900" dirty="0" err="1">
                <a:solidFill>
                  <a:srgbClr val="FFFFFF"/>
                </a:solidFill>
              </a:rPr>
              <a:t>Pendefinisian</a:t>
            </a:r>
            <a:r>
              <a:rPr lang="en-US" sz="3900" dirty="0">
                <a:solidFill>
                  <a:srgbClr val="FFFFFF"/>
                </a:solidFill>
              </a:rPr>
              <a:t> </a:t>
            </a:r>
            <a:r>
              <a:rPr lang="en-US" sz="3900" dirty="0" err="1">
                <a:solidFill>
                  <a:srgbClr val="FFFFFF"/>
                </a:solidFill>
              </a:rPr>
              <a:t>kembali</a:t>
            </a:r>
            <a:r>
              <a:rPr lang="en-US" sz="3900" dirty="0">
                <a:solidFill>
                  <a:srgbClr val="FFFFFF"/>
                </a:solidFill>
              </a:rPr>
              <a:t> </a:t>
            </a:r>
            <a:r>
              <a:rPr lang="en-US" sz="3900" dirty="0" err="1">
                <a:solidFill>
                  <a:srgbClr val="FFFFFF"/>
                </a:solidFill>
              </a:rPr>
              <a:t>Peradaban</a:t>
            </a:r>
            <a:r>
              <a:rPr lang="en-US" sz="3900" dirty="0">
                <a:solidFill>
                  <a:srgbClr val="FFFFFF"/>
                </a:solidFill>
              </a:rPr>
              <a:t> Islam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99417" y="643466"/>
            <a:ext cx="4972633" cy="5528734"/>
          </a:xfrm>
        </p:spPr>
        <p:txBody>
          <a:bodyPr anchor="ctr">
            <a:normAutofit/>
          </a:bodyPr>
          <a:lstStyle/>
          <a:p>
            <a:r>
              <a:rPr lang="en-US" sz="2400" dirty="0" err="1"/>
              <a:t>Mendefinisikan</a:t>
            </a:r>
            <a:r>
              <a:rPr lang="en-US" sz="2400" dirty="0"/>
              <a:t>  </a:t>
            </a:r>
            <a:r>
              <a:rPr lang="en-US" sz="2400" dirty="0" err="1"/>
              <a:t>kembali</a:t>
            </a:r>
            <a:r>
              <a:rPr lang="en-US" sz="2400" dirty="0"/>
              <a:t>  </a:t>
            </a:r>
            <a:r>
              <a:rPr lang="en-US" sz="2400" dirty="0" err="1"/>
              <a:t>peradaban</a:t>
            </a:r>
            <a:r>
              <a:rPr lang="en-US" sz="2400" dirty="0"/>
              <a:t> Islam </a:t>
            </a:r>
            <a:r>
              <a:rPr lang="en-US" sz="2400" dirty="0" err="1"/>
              <a:t>bukanlah</a:t>
            </a:r>
            <a:r>
              <a:rPr lang="en-US" sz="2400" dirty="0"/>
              <a:t> </a:t>
            </a:r>
            <a:r>
              <a:rPr lang="en-US" sz="2400" dirty="0" err="1"/>
              <a:t>menciptakan</a:t>
            </a:r>
            <a:r>
              <a:rPr lang="en-US" sz="2400" dirty="0"/>
              <a:t> </a:t>
            </a:r>
            <a:r>
              <a:rPr lang="en-US" sz="2400" dirty="0" err="1"/>
              <a:t>definisi</a:t>
            </a:r>
            <a:r>
              <a:rPr lang="en-US" sz="2400" dirty="0"/>
              <a:t> </a:t>
            </a:r>
            <a:r>
              <a:rPr lang="en-US" sz="2400" dirty="0" err="1"/>
              <a:t>baru</a:t>
            </a:r>
            <a:r>
              <a:rPr lang="en-US" sz="2400" dirty="0"/>
              <a:t>  </a:t>
            </a:r>
            <a:r>
              <a:rPr lang="en-US" sz="2400" dirty="0" err="1"/>
              <a:t>tentang</a:t>
            </a:r>
            <a:r>
              <a:rPr lang="en-US" sz="2400" dirty="0"/>
              <a:t> </a:t>
            </a:r>
            <a:r>
              <a:rPr lang="en-US" sz="2400" dirty="0" err="1"/>
              <a:t>apa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 </a:t>
            </a:r>
            <a:r>
              <a:rPr lang="en-US" sz="2400" dirty="0" err="1"/>
              <a:t>peradaban</a:t>
            </a:r>
            <a:r>
              <a:rPr lang="en-US" sz="2400" dirty="0"/>
              <a:t> Islam, </a:t>
            </a:r>
            <a:r>
              <a:rPr lang="en-US" sz="2400" dirty="0" err="1"/>
              <a:t>tetapi</a:t>
            </a:r>
            <a:r>
              <a:rPr lang="en-US" sz="2400" dirty="0"/>
              <a:t> </a:t>
            </a:r>
            <a:r>
              <a:rPr lang="en-US" sz="2400" dirty="0" err="1"/>
              <a:t>tentang</a:t>
            </a:r>
            <a:r>
              <a:rPr lang="en-US" sz="2400" dirty="0"/>
              <a:t> </a:t>
            </a:r>
            <a:r>
              <a:rPr lang="en-US" sz="2400" dirty="0" err="1"/>
              <a:t>bagaimana</a:t>
            </a:r>
            <a:r>
              <a:rPr lang="en-US" sz="2400" dirty="0"/>
              <a:t> </a:t>
            </a:r>
            <a:r>
              <a:rPr lang="en-US" sz="2400" b="1" dirty="0" err="1"/>
              <a:t>umat</a:t>
            </a:r>
            <a:r>
              <a:rPr lang="en-US" sz="2400" b="1" dirty="0"/>
              <a:t> Islam </a:t>
            </a:r>
            <a:r>
              <a:rPr lang="en-US" sz="2400" dirty="0" err="1"/>
              <a:t>mendefinisikan</a:t>
            </a:r>
            <a:r>
              <a:rPr lang="en-US" sz="2400" dirty="0"/>
              <a:t> </a:t>
            </a:r>
            <a:r>
              <a:rPr lang="en-US" sz="2400" dirty="0" err="1"/>
              <a:t>diri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beradaptasi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perubahan-perubahan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menyelamatkan</a:t>
            </a:r>
            <a:r>
              <a:rPr lang="en-US" sz="2400" dirty="0"/>
              <a:t> masa </a:t>
            </a:r>
            <a:r>
              <a:rPr lang="en-US" sz="2400" dirty="0" err="1"/>
              <a:t>depan</a:t>
            </a:r>
            <a:r>
              <a:rPr lang="en-US" sz="2400" dirty="0"/>
              <a:t> </a:t>
            </a:r>
            <a:r>
              <a:rPr lang="en-US" sz="2400" b="1" dirty="0" err="1"/>
              <a:t>umat</a:t>
            </a:r>
            <a:r>
              <a:rPr lang="en-US" sz="2400" b="1" dirty="0"/>
              <a:t> </a:t>
            </a:r>
            <a:r>
              <a:rPr lang="en-US" sz="2400" b="1" dirty="0" err="1"/>
              <a:t>manusia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kekuatan</a:t>
            </a:r>
            <a:r>
              <a:rPr lang="en-US" sz="2400" dirty="0"/>
              <a:t> </a:t>
            </a:r>
            <a:r>
              <a:rPr lang="en-US" sz="2400" dirty="0" err="1"/>
              <a:t>pemusnah</a:t>
            </a:r>
            <a:r>
              <a:rPr lang="en-US" sz="2400" dirty="0"/>
              <a:t> </a:t>
            </a:r>
            <a:r>
              <a:rPr lang="en-US" sz="2400" dirty="0" err="1"/>
              <a:t>massal</a:t>
            </a:r>
            <a:r>
              <a:rPr lang="en-US" sz="2400" dirty="0"/>
              <a:t> </a:t>
            </a:r>
            <a:r>
              <a:rPr lang="en-US" sz="2400" dirty="0" err="1"/>
              <a:t>terbesar</a:t>
            </a:r>
            <a:r>
              <a:rPr lang="en-US" sz="2400" dirty="0"/>
              <a:t>; </a:t>
            </a:r>
            <a:r>
              <a:rPr lang="en-US" sz="2400" dirty="0" err="1"/>
              <a:t>keterasingan</a:t>
            </a:r>
            <a:r>
              <a:rPr lang="en-US" sz="2400" dirty="0"/>
              <a:t> </a:t>
            </a:r>
            <a:r>
              <a:rPr lang="en-US" sz="2400" dirty="0" err="1"/>
              <a:t>diri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jalan</a:t>
            </a:r>
            <a:r>
              <a:rPr lang="en-US" sz="2400" dirty="0"/>
              <a:t> </a:t>
            </a:r>
            <a:r>
              <a:rPr lang="en-US" sz="2400" dirty="0" err="1"/>
              <a:t>kesadaran</a:t>
            </a:r>
            <a:r>
              <a:rPr lang="en-US" sz="2400" dirty="0"/>
              <a:t>.</a:t>
            </a:r>
          </a:p>
          <a:p>
            <a:endParaRPr lang="en-US" sz="1600" dirty="0"/>
          </a:p>
        </p:txBody>
      </p:sp>
      <p:grpSp>
        <p:nvGrpSpPr>
          <p:cNvPr id="40" name="Group 33">
            <a:extLst>
              <a:ext uri="{FF2B5EF4-FFF2-40B4-BE49-F238E27FC236}">
                <a16:creationId xmlns:a16="http://schemas.microsoft.com/office/drawing/2014/main" id="{9AE62FDA-E44C-440D-A3D3-5C188720D4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551293" y="6229681"/>
            <a:ext cx="342900" cy="457200"/>
            <a:chOff x="11401725" y="6229681"/>
            <a:chExt cx="457200" cy="457200"/>
          </a:xfrm>
        </p:grpSpPr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28B45BF8-A8A3-426E-89DE-A44F6E180F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401725" y="6229681"/>
              <a:ext cx="457200" cy="457200"/>
            </a:xfrm>
            <a:prstGeom prst="ellipse">
              <a:avLst/>
            </a:prstGeom>
            <a:blipFill dpi="0"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41" name="Oval 35">
              <a:extLst>
                <a:ext uri="{FF2B5EF4-FFF2-40B4-BE49-F238E27FC236}">
                  <a16:creationId xmlns:a16="http://schemas.microsoft.com/office/drawing/2014/main" id="{647C25B3-5F51-49AB-A886-D555D2F4A7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430918" y="6258874"/>
              <a:ext cx="398813" cy="398815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642149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2286" y="0"/>
            <a:ext cx="914171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059D8741-EAD6-41B1-A882-70D70FC358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5776" y="1679569"/>
            <a:ext cx="2624148" cy="3498858"/>
          </a:xfrm>
          <a:prstGeom prst="ellipse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rcRect/>
            <a:tile tx="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45444F36-3103-4D11-A25F-C054D4606D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4600" y="1864667"/>
            <a:ext cx="2346500" cy="3128662"/>
          </a:xfrm>
          <a:prstGeom prst="ellipse">
            <a:avLst/>
          </a:prstGeom>
          <a:noFill/>
          <a:ln w="25400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7608" y="2376862"/>
            <a:ext cx="1980485" cy="2104273"/>
          </a:xfrm>
          <a:noFill/>
        </p:spPr>
        <p:txBody>
          <a:bodyPr>
            <a:normAutofit/>
          </a:bodyPr>
          <a:lstStyle/>
          <a:p>
            <a:pPr algn="ctr"/>
            <a:r>
              <a:rPr lang="en-US" sz="2600" dirty="0" err="1">
                <a:solidFill>
                  <a:srgbClr val="FFFFFF"/>
                </a:solidFill>
              </a:rPr>
              <a:t>Belajar</a:t>
            </a:r>
            <a:r>
              <a:rPr lang="en-US" sz="2600" dirty="0">
                <a:solidFill>
                  <a:srgbClr val="FFFFFF"/>
                </a:solidFill>
              </a:rPr>
              <a:t> </a:t>
            </a:r>
            <a:r>
              <a:rPr lang="en-US" sz="2600" dirty="0" err="1">
                <a:solidFill>
                  <a:srgbClr val="FFFFFF"/>
                </a:solidFill>
              </a:rPr>
              <a:t>dari</a:t>
            </a:r>
            <a:r>
              <a:rPr lang="en-US" sz="2600" dirty="0">
                <a:solidFill>
                  <a:srgbClr val="FFFFFF"/>
                </a:solidFill>
              </a:rPr>
              <a:t> </a:t>
            </a:r>
            <a:r>
              <a:rPr lang="en-US" sz="2600" dirty="0" err="1">
                <a:solidFill>
                  <a:srgbClr val="FFFFFF"/>
                </a:solidFill>
              </a:rPr>
              <a:t>peristiwa</a:t>
            </a:r>
            <a:r>
              <a:rPr lang="en-US" sz="2600" dirty="0">
                <a:solidFill>
                  <a:srgbClr val="FFFFFF"/>
                </a:solidFill>
              </a:rPr>
              <a:t> </a:t>
            </a:r>
            <a:r>
              <a:rPr lang="en-US" sz="2600" dirty="0" err="1">
                <a:solidFill>
                  <a:srgbClr val="FFFFFF"/>
                </a:solidFill>
              </a:rPr>
              <a:t>Perang</a:t>
            </a:r>
            <a:r>
              <a:rPr lang="en-US" sz="2600" dirty="0">
                <a:solidFill>
                  <a:srgbClr val="FFFFFF"/>
                </a:solidFill>
              </a:rPr>
              <a:t> </a:t>
            </a:r>
            <a:r>
              <a:rPr lang="en-US" sz="2600" dirty="0" err="1">
                <a:solidFill>
                  <a:srgbClr val="FFFFFF"/>
                </a:solidFill>
              </a:rPr>
              <a:t>Jawa</a:t>
            </a:r>
            <a:endParaRPr lang="en-US" sz="2600" dirty="0">
              <a:solidFill>
                <a:srgbClr val="FFFFFF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169508" y="3398744"/>
            <a:ext cx="3657600" cy="60512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16" name="Content Placeholder 2">
            <a:extLst>
              <a:ext uri="{FF2B5EF4-FFF2-40B4-BE49-F238E27FC236}">
                <a16:creationId xmlns:a16="http://schemas.microsoft.com/office/drawing/2014/main" id="{B0C8CC4F-5F8E-4739-B8E4-D5CDB74D6DA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1876976"/>
              </p:ext>
            </p:extLst>
          </p:nvPr>
        </p:nvGraphicFramePr>
        <p:xfrm>
          <a:off x="4561284" y="725488"/>
          <a:ext cx="3856434" cy="5407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29830443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2286" y="0"/>
            <a:ext cx="914171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E799C3D5-7D55-4046-808C-F290F456D6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5776" y="1679569"/>
            <a:ext cx="2624148" cy="3498858"/>
            <a:chOff x="1061035" y="1679569"/>
            <a:chExt cx="3498864" cy="3498858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059D8741-EAD6-41B1-A882-70D70FC358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61035" y="1679569"/>
              <a:ext cx="3498864" cy="3498858"/>
            </a:xfrm>
            <a:prstGeom prst="ellipse">
              <a:avLst/>
            </a:prstGeom>
            <a:blipFill dpi="0"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45444F36-3103-4D11-A25F-C054D4606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46134" y="1864667"/>
              <a:ext cx="3128666" cy="312866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7608" y="2376862"/>
            <a:ext cx="1980485" cy="2104273"/>
          </a:xfrm>
          <a:noFill/>
        </p:spPr>
        <p:txBody>
          <a:bodyPr>
            <a:normAutofit/>
          </a:bodyPr>
          <a:lstStyle/>
          <a:p>
            <a:pPr algn="ctr"/>
            <a:r>
              <a:rPr lang="en-US" sz="2600" dirty="0" err="1">
                <a:solidFill>
                  <a:srgbClr val="FFFFFF"/>
                </a:solidFill>
              </a:rPr>
              <a:t>Memaknai</a:t>
            </a:r>
            <a:r>
              <a:rPr lang="en-US" sz="2600" dirty="0">
                <a:solidFill>
                  <a:srgbClr val="FFFFFF"/>
                </a:solidFill>
              </a:rPr>
              <a:t> Era Normal </a:t>
            </a:r>
            <a:r>
              <a:rPr lang="en-US" sz="2600" dirty="0" err="1">
                <a:solidFill>
                  <a:srgbClr val="FFFFFF"/>
                </a:solidFill>
              </a:rPr>
              <a:t>baru</a:t>
            </a:r>
            <a:r>
              <a:rPr lang="en-US" sz="2600" dirty="0">
                <a:solidFill>
                  <a:srgbClr val="FFFFFF"/>
                </a:solidFill>
              </a:rPr>
              <a:t> </a:t>
            </a:r>
            <a:r>
              <a:rPr lang="en-US" sz="2600" dirty="0" err="1">
                <a:solidFill>
                  <a:srgbClr val="FFFFFF"/>
                </a:solidFill>
              </a:rPr>
              <a:t>setelah</a:t>
            </a:r>
            <a:r>
              <a:rPr lang="en-US" sz="2600" dirty="0">
                <a:solidFill>
                  <a:srgbClr val="FFFFFF"/>
                </a:solidFill>
              </a:rPr>
              <a:t> </a:t>
            </a:r>
            <a:r>
              <a:rPr lang="en-US" sz="2600" dirty="0" err="1">
                <a:solidFill>
                  <a:srgbClr val="FFFFFF"/>
                </a:solidFill>
              </a:rPr>
              <a:t>Perang</a:t>
            </a:r>
            <a:r>
              <a:rPr lang="en-US" sz="2600" dirty="0">
                <a:solidFill>
                  <a:srgbClr val="FFFFFF"/>
                </a:solidFill>
              </a:rPr>
              <a:t> </a:t>
            </a:r>
            <a:r>
              <a:rPr lang="en-US" sz="2600" dirty="0" err="1">
                <a:solidFill>
                  <a:srgbClr val="FFFFFF"/>
                </a:solidFill>
              </a:rPr>
              <a:t>Jawa</a:t>
            </a:r>
            <a:r>
              <a:rPr lang="en-US" sz="2600" dirty="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169508" y="3398744"/>
            <a:ext cx="3657600" cy="60512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27" name="Content Placeholder 2">
            <a:extLst>
              <a:ext uri="{FF2B5EF4-FFF2-40B4-BE49-F238E27FC236}">
                <a16:creationId xmlns:a16="http://schemas.microsoft.com/office/drawing/2014/main" id="{25BD25F2-B0AA-4981-9545-DA62E9C7B58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2498022"/>
              </p:ext>
            </p:extLst>
          </p:nvPr>
        </p:nvGraphicFramePr>
        <p:xfrm>
          <a:off x="4560816" y="725394"/>
          <a:ext cx="3856994" cy="54072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42234779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667</Words>
  <Application>Microsoft Office PowerPoint</Application>
  <PresentationFormat>On-screen Show (4:3)</PresentationFormat>
  <Paragraphs>66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Rockwell</vt:lpstr>
      <vt:lpstr>Rockwell Condensed</vt:lpstr>
      <vt:lpstr>Rockwell Extra Bold</vt:lpstr>
      <vt:lpstr>Wingdings</vt:lpstr>
      <vt:lpstr>Wood Type</vt:lpstr>
      <vt:lpstr> era normal baru di masa lampau</vt:lpstr>
      <vt:lpstr>Memulai dengan Sejumlah Pertanyaan </vt:lpstr>
      <vt:lpstr>Asumsi Teori; Dialektika Hegel</vt:lpstr>
      <vt:lpstr>Asumsi Teori kekuasaan Foucault</vt:lpstr>
      <vt:lpstr>Bagaimana era normal baru itu ’ada’? </vt:lpstr>
      <vt:lpstr>Bagaimana mendefinisikan kembali peradaban?</vt:lpstr>
      <vt:lpstr>Pendefinisian kembali Peradaban Islam</vt:lpstr>
      <vt:lpstr>Belajar dari peristiwa Perang Jawa</vt:lpstr>
      <vt:lpstr>Memaknai Era Normal baru setelah Perang Jawa </vt:lpstr>
      <vt:lpstr>Apa yang terjadi di “era normal baru”  Pasca Perang Jawa?  </vt:lpstr>
      <vt:lpstr>Bagaimana R.Ng. Reksodiwiryo (Cokronegoro I) mendefinisikan peradaban di Era Normal Baru</vt:lpstr>
      <vt:lpstr>Bagaimana Ulama dan Pesantren   mendefinisikan peradaban di Era Normal Baru.</vt:lpstr>
      <vt:lpstr>Definisi bukanlah kumpulan kata, tetapi sebuah tindakan perubahan  Peradaban tidak perlu menggantikan, tetapi menerima warisan, lalu memperbaiki seperlunya;   “Adaptasi”  </vt:lpstr>
      <vt:lpstr>Terimakasih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Menemukan era normal baru di masa lampau</dc:title>
  <dc:creator>Lenovo Yoga</dc:creator>
  <cp:lastModifiedBy>Lenovo Yoga</cp:lastModifiedBy>
  <cp:revision>6</cp:revision>
  <dcterms:created xsi:type="dcterms:W3CDTF">2021-08-02T08:40:20Z</dcterms:created>
  <dcterms:modified xsi:type="dcterms:W3CDTF">2021-08-02T15:21:48Z</dcterms:modified>
</cp:coreProperties>
</file>